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1" r:id="rId2"/>
  </p:sldMasterIdLst>
  <p:notesMasterIdLst>
    <p:notesMasterId r:id="rId4"/>
  </p:notesMasterIdLst>
  <p:sldIdLst>
    <p:sldId id="470" r:id="rId3"/>
  </p:sldIdLst>
  <p:sldSz cx="12192000" cy="6858000"/>
  <p:notesSz cx="6797675" cy="992663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rle Darsø" initials="PD" lastIdx="1" clrIdx="0">
    <p:extLst>
      <p:ext uri="{19B8F6BF-5375-455C-9EA6-DF929625EA0E}">
        <p15:presenceInfo xmlns:p15="http://schemas.microsoft.com/office/powerpoint/2012/main" userId="S::perle.darsoe.01@regionh.dk::87d8120f-2d20-45ab-b66f-94512200d71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llemlayou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llemlayout 2 - Markerin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llemlayout 2 - Markerin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llemlayout 2 - Markerin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1D3153-901E-4BC5-AE66-164DDE0AC12F}" type="doc">
      <dgm:prSet loTypeId="urn:microsoft.com/office/officeart/2005/8/layout/hProcess11" loCatId="process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da-DK"/>
        </a:p>
      </dgm:t>
    </dgm:pt>
    <dgm:pt modelId="{8706F686-8036-416C-8F5E-39401E0E8C6F}">
      <dgm:prSet phldrT="[Tekst]" custT="1"/>
      <dgm:spPr/>
      <dgm:t>
        <a:bodyPr/>
        <a:lstStyle/>
        <a:p>
          <a:r>
            <a:rPr lang="da-DK" sz="1200" dirty="0"/>
            <a:t>6.maj 2021 Webinar 4</a:t>
          </a:r>
        </a:p>
      </dgm:t>
    </dgm:pt>
    <dgm:pt modelId="{6DAD0E3B-AF63-4F80-ADA9-520B18E1E000}" type="parTrans" cxnId="{7A8ADEF1-2520-43CB-8B3F-D0D7BC5B4D27}">
      <dgm:prSet/>
      <dgm:spPr/>
      <dgm:t>
        <a:bodyPr/>
        <a:lstStyle/>
        <a:p>
          <a:endParaRPr lang="da-DK"/>
        </a:p>
      </dgm:t>
    </dgm:pt>
    <dgm:pt modelId="{AE0F727E-4A60-4EB6-89BE-011B0B0165B8}" type="sibTrans" cxnId="{7A8ADEF1-2520-43CB-8B3F-D0D7BC5B4D27}">
      <dgm:prSet/>
      <dgm:spPr/>
      <dgm:t>
        <a:bodyPr/>
        <a:lstStyle/>
        <a:p>
          <a:endParaRPr lang="da-DK"/>
        </a:p>
      </dgm:t>
    </dgm:pt>
    <dgm:pt modelId="{A0CC793A-C7E3-4700-8C47-52D8EBB189BD}">
      <dgm:prSet phldrT="[Tekst]" custT="1"/>
      <dgm:spPr/>
      <dgm:t>
        <a:bodyPr/>
        <a:lstStyle/>
        <a:p>
          <a:r>
            <a:rPr lang="da-DK" sz="1200" b="1" dirty="0"/>
            <a:t>16.sep. 2021 Læringsseminar 2</a:t>
          </a:r>
        </a:p>
      </dgm:t>
    </dgm:pt>
    <dgm:pt modelId="{58B058EA-B0BC-4D5B-B35B-3B0E485A67EE}" type="parTrans" cxnId="{E13550A7-6786-41EE-9333-60AF1F78409B}">
      <dgm:prSet/>
      <dgm:spPr/>
      <dgm:t>
        <a:bodyPr/>
        <a:lstStyle/>
        <a:p>
          <a:endParaRPr lang="da-DK"/>
        </a:p>
      </dgm:t>
    </dgm:pt>
    <dgm:pt modelId="{D0F6B404-D377-4BAD-A698-4AD5ECF4997E}" type="sibTrans" cxnId="{E13550A7-6786-41EE-9333-60AF1F78409B}">
      <dgm:prSet/>
      <dgm:spPr/>
      <dgm:t>
        <a:bodyPr/>
        <a:lstStyle/>
        <a:p>
          <a:endParaRPr lang="da-DK"/>
        </a:p>
      </dgm:t>
    </dgm:pt>
    <dgm:pt modelId="{43304729-7AC3-4A38-A06F-E7617CEBBCB2}">
      <dgm:prSet phldrT="[Tekst]" custT="1"/>
      <dgm:spPr/>
      <dgm:t>
        <a:bodyPr/>
        <a:lstStyle/>
        <a:p>
          <a:r>
            <a:rPr lang="da-DK" sz="1200" dirty="0"/>
            <a:t>11. nov. 2021</a:t>
          </a:r>
        </a:p>
        <a:p>
          <a:r>
            <a:rPr lang="da-DK" sz="1200" dirty="0"/>
            <a:t>Webinar 5</a:t>
          </a:r>
        </a:p>
      </dgm:t>
    </dgm:pt>
    <dgm:pt modelId="{769F2BE5-D4AE-4E1F-BBEA-24862ACC7021}" type="parTrans" cxnId="{57BAE388-0ABF-468A-8F67-9B240CF6B35C}">
      <dgm:prSet/>
      <dgm:spPr/>
      <dgm:t>
        <a:bodyPr/>
        <a:lstStyle/>
        <a:p>
          <a:endParaRPr lang="da-DK"/>
        </a:p>
      </dgm:t>
    </dgm:pt>
    <dgm:pt modelId="{CF75269B-FD7A-4CEE-8FB6-936F36DC56B3}" type="sibTrans" cxnId="{57BAE388-0ABF-468A-8F67-9B240CF6B35C}">
      <dgm:prSet/>
      <dgm:spPr/>
      <dgm:t>
        <a:bodyPr/>
        <a:lstStyle/>
        <a:p>
          <a:endParaRPr lang="da-DK"/>
        </a:p>
      </dgm:t>
    </dgm:pt>
    <dgm:pt modelId="{592B8BB4-4FD5-4E1B-AA2B-0758D73DDD41}">
      <dgm:prSet phldrT="[Tekst]" custT="1"/>
      <dgm:spPr/>
      <dgm:t>
        <a:bodyPr/>
        <a:lstStyle/>
        <a:p>
          <a:r>
            <a:rPr lang="da-DK" sz="1200" dirty="0"/>
            <a:t>3.februar 2022</a:t>
          </a:r>
        </a:p>
        <a:p>
          <a:r>
            <a:rPr lang="da-DK" sz="1200" dirty="0"/>
            <a:t>Webinar 6</a:t>
          </a:r>
        </a:p>
      </dgm:t>
    </dgm:pt>
    <dgm:pt modelId="{B6811373-7502-42F4-84E9-001B77890141}" type="parTrans" cxnId="{E6F3FF23-2BF8-4C90-8A7E-1CFC317513A1}">
      <dgm:prSet/>
      <dgm:spPr/>
      <dgm:t>
        <a:bodyPr/>
        <a:lstStyle/>
        <a:p>
          <a:endParaRPr lang="da-DK"/>
        </a:p>
      </dgm:t>
    </dgm:pt>
    <dgm:pt modelId="{C43EDE55-504D-4163-8737-2C10DE258AAA}" type="sibTrans" cxnId="{E6F3FF23-2BF8-4C90-8A7E-1CFC317513A1}">
      <dgm:prSet/>
      <dgm:spPr/>
      <dgm:t>
        <a:bodyPr/>
        <a:lstStyle/>
        <a:p>
          <a:endParaRPr lang="da-DK"/>
        </a:p>
      </dgm:t>
    </dgm:pt>
    <dgm:pt modelId="{F4D4FA48-1233-4254-99E7-DEAE7C1FE841}">
      <dgm:prSet phldrT="[Tekst]" custT="1"/>
      <dgm:spPr/>
      <dgm:t>
        <a:bodyPr/>
        <a:lstStyle/>
        <a:p>
          <a:r>
            <a:rPr lang="da-DK" sz="1200" dirty="0"/>
            <a:t>7. april 2022 Webinar 7</a:t>
          </a:r>
        </a:p>
      </dgm:t>
    </dgm:pt>
    <dgm:pt modelId="{5CD9E09B-7FD4-4AF4-AA54-F4A04FD4C71B}" type="parTrans" cxnId="{7D38C659-A204-4107-BC8D-1763B6F935ED}">
      <dgm:prSet/>
      <dgm:spPr/>
      <dgm:t>
        <a:bodyPr/>
        <a:lstStyle/>
        <a:p>
          <a:endParaRPr lang="da-DK"/>
        </a:p>
      </dgm:t>
    </dgm:pt>
    <dgm:pt modelId="{4B9F6863-7183-4385-B767-1E10D99F4817}" type="sibTrans" cxnId="{7D38C659-A204-4107-BC8D-1763B6F935ED}">
      <dgm:prSet/>
      <dgm:spPr/>
      <dgm:t>
        <a:bodyPr/>
        <a:lstStyle/>
        <a:p>
          <a:endParaRPr lang="da-DK"/>
        </a:p>
      </dgm:t>
    </dgm:pt>
    <dgm:pt modelId="{EC3060DB-3637-4D10-BD7D-2588F86922D4}">
      <dgm:prSet custT="1"/>
      <dgm:spPr/>
      <dgm:t>
        <a:bodyPr/>
        <a:lstStyle/>
        <a:p>
          <a:r>
            <a:rPr lang="da-DK" sz="1200" dirty="0"/>
            <a:t>22. Sep. 2022 Webinar 8</a:t>
          </a:r>
        </a:p>
      </dgm:t>
    </dgm:pt>
    <dgm:pt modelId="{CA6FE2B9-1A16-4E82-94AF-5B291412569A}" type="parTrans" cxnId="{BAE33EC5-8425-41B1-A976-4F2F8815B2AC}">
      <dgm:prSet/>
      <dgm:spPr/>
      <dgm:t>
        <a:bodyPr/>
        <a:lstStyle/>
        <a:p>
          <a:endParaRPr lang="da-DK"/>
        </a:p>
      </dgm:t>
    </dgm:pt>
    <dgm:pt modelId="{0E23C70B-B96D-4A88-8FB9-E9DFF9EBD4B4}" type="sibTrans" cxnId="{BAE33EC5-8425-41B1-A976-4F2F8815B2AC}">
      <dgm:prSet/>
      <dgm:spPr/>
      <dgm:t>
        <a:bodyPr/>
        <a:lstStyle/>
        <a:p>
          <a:endParaRPr lang="da-DK"/>
        </a:p>
      </dgm:t>
    </dgm:pt>
    <dgm:pt modelId="{5FF6AF13-88EC-4C94-9D22-7C4B900CE9C7}">
      <dgm:prSet custT="1"/>
      <dgm:spPr/>
      <dgm:t>
        <a:bodyPr/>
        <a:lstStyle/>
        <a:p>
          <a:r>
            <a:rPr lang="da-DK" sz="1200" b="1" dirty="0"/>
            <a:t>16. Juni 2022 Læringsseminar 3</a:t>
          </a:r>
          <a:endParaRPr lang="da-DK" sz="1200" dirty="0"/>
        </a:p>
      </dgm:t>
    </dgm:pt>
    <dgm:pt modelId="{CDCD76A9-6EFE-4F92-8367-2C5C2DE802F9}" type="parTrans" cxnId="{959C5308-6B19-4356-BAB0-70FCA9265E28}">
      <dgm:prSet/>
      <dgm:spPr/>
      <dgm:t>
        <a:bodyPr/>
        <a:lstStyle/>
        <a:p>
          <a:endParaRPr lang="da-DK"/>
        </a:p>
      </dgm:t>
    </dgm:pt>
    <dgm:pt modelId="{CF4FFB96-E16E-41AE-9AEB-315375930AB5}" type="sibTrans" cxnId="{959C5308-6B19-4356-BAB0-70FCA9265E28}">
      <dgm:prSet/>
      <dgm:spPr/>
      <dgm:t>
        <a:bodyPr/>
        <a:lstStyle/>
        <a:p>
          <a:endParaRPr lang="da-DK"/>
        </a:p>
      </dgm:t>
    </dgm:pt>
    <dgm:pt modelId="{CB1126F7-A774-430B-8BEF-46BC95E831F2}" type="pres">
      <dgm:prSet presAssocID="{9E1D3153-901E-4BC5-AE66-164DDE0AC12F}" presName="Name0" presStyleCnt="0">
        <dgm:presLayoutVars>
          <dgm:dir/>
          <dgm:resizeHandles val="exact"/>
        </dgm:presLayoutVars>
      </dgm:prSet>
      <dgm:spPr/>
    </dgm:pt>
    <dgm:pt modelId="{FFDC8847-E2B9-41DE-BB47-5F2097B092F6}" type="pres">
      <dgm:prSet presAssocID="{9E1D3153-901E-4BC5-AE66-164DDE0AC12F}" presName="arrow" presStyleLbl="bgShp" presStyleIdx="0" presStyleCnt="1"/>
      <dgm:spPr/>
    </dgm:pt>
    <dgm:pt modelId="{B1489CBC-03F8-4F66-BA8A-4F2399BAD760}" type="pres">
      <dgm:prSet presAssocID="{9E1D3153-901E-4BC5-AE66-164DDE0AC12F}" presName="points" presStyleCnt="0"/>
      <dgm:spPr/>
    </dgm:pt>
    <dgm:pt modelId="{A40CD381-B558-4FD8-87C0-408BE11B776D}" type="pres">
      <dgm:prSet presAssocID="{8706F686-8036-416C-8F5E-39401E0E8C6F}" presName="compositeA" presStyleCnt="0"/>
      <dgm:spPr/>
    </dgm:pt>
    <dgm:pt modelId="{7744B3D8-C76A-4E7F-BB22-B648D64A766F}" type="pres">
      <dgm:prSet presAssocID="{8706F686-8036-416C-8F5E-39401E0E8C6F}" presName="textA" presStyleLbl="revTx" presStyleIdx="0" presStyleCnt="7">
        <dgm:presLayoutVars>
          <dgm:bulletEnabled val="1"/>
        </dgm:presLayoutVars>
      </dgm:prSet>
      <dgm:spPr/>
    </dgm:pt>
    <dgm:pt modelId="{09DB5D77-6144-431A-84B6-363BA6B6BBDC}" type="pres">
      <dgm:prSet presAssocID="{8706F686-8036-416C-8F5E-39401E0E8C6F}" presName="circleA" presStyleLbl="node1" presStyleIdx="0" presStyleCnt="7"/>
      <dgm:spPr/>
    </dgm:pt>
    <dgm:pt modelId="{3F6AA4ED-9E63-48D2-97C9-B6E7AF097A85}" type="pres">
      <dgm:prSet presAssocID="{8706F686-8036-416C-8F5E-39401E0E8C6F}" presName="spaceA" presStyleCnt="0"/>
      <dgm:spPr/>
    </dgm:pt>
    <dgm:pt modelId="{EFEAA3F1-75C0-4402-8EB5-43CA119DAA2F}" type="pres">
      <dgm:prSet presAssocID="{AE0F727E-4A60-4EB6-89BE-011B0B0165B8}" presName="space" presStyleCnt="0"/>
      <dgm:spPr/>
    </dgm:pt>
    <dgm:pt modelId="{686BAE02-14D5-4B17-B710-AAEE13AD68CE}" type="pres">
      <dgm:prSet presAssocID="{A0CC793A-C7E3-4700-8C47-52D8EBB189BD}" presName="compositeB" presStyleCnt="0"/>
      <dgm:spPr/>
    </dgm:pt>
    <dgm:pt modelId="{6CFF01BA-1498-4143-8F98-C1D83C533AC9}" type="pres">
      <dgm:prSet presAssocID="{A0CC793A-C7E3-4700-8C47-52D8EBB189BD}" presName="textB" presStyleLbl="revTx" presStyleIdx="1" presStyleCnt="7" custScaleX="114413">
        <dgm:presLayoutVars>
          <dgm:bulletEnabled val="1"/>
        </dgm:presLayoutVars>
      </dgm:prSet>
      <dgm:spPr/>
    </dgm:pt>
    <dgm:pt modelId="{252D0E5D-9ED7-4C1E-BDC2-0B8F6924E81C}" type="pres">
      <dgm:prSet presAssocID="{A0CC793A-C7E3-4700-8C47-52D8EBB189BD}" presName="circleB" presStyleLbl="node1" presStyleIdx="1" presStyleCnt="7"/>
      <dgm:spPr/>
    </dgm:pt>
    <dgm:pt modelId="{F2C4BCB0-009C-4F8D-8AFC-92454EE02DB4}" type="pres">
      <dgm:prSet presAssocID="{A0CC793A-C7E3-4700-8C47-52D8EBB189BD}" presName="spaceB" presStyleCnt="0"/>
      <dgm:spPr/>
    </dgm:pt>
    <dgm:pt modelId="{639332B2-BDF2-40F7-93EB-5188EE233346}" type="pres">
      <dgm:prSet presAssocID="{D0F6B404-D377-4BAD-A698-4AD5ECF4997E}" presName="space" presStyleCnt="0"/>
      <dgm:spPr/>
    </dgm:pt>
    <dgm:pt modelId="{97CE7434-F233-4962-899E-02DF8F7F118A}" type="pres">
      <dgm:prSet presAssocID="{43304729-7AC3-4A38-A06F-E7617CEBBCB2}" presName="compositeA" presStyleCnt="0"/>
      <dgm:spPr/>
    </dgm:pt>
    <dgm:pt modelId="{2F56A4F1-8A4D-4B0C-93C7-155328C7AAC4}" type="pres">
      <dgm:prSet presAssocID="{43304729-7AC3-4A38-A06F-E7617CEBBCB2}" presName="textA" presStyleLbl="revTx" presStyleIdx="2" presStyleCnt="7">
        <dgm:presLayoutVars>
          <dgm:bulletEnabled val="1"/>
        </dgm:presLayoutVars>
      </dgm:prSet>
      <dgm:spPr/>
    </dgm:pt>
    <dgm:pt modelId="{684F0540-0A1F-4A50-9DDC-8DA5F48AC951}" type="pres">
      <dgm:prSet presAssocID="{43304729-7AC3-4A38-A06F-E7617CEBBCB2}" presName="circleA" presStyleLbl="node1" presStyleIdx="2" presStyleCnt="7"/>
      <dgm:spPr/>
    </dgm:pt>
    <dgm:pt modelId="{866CA00C-AF36-4A31-B56A-74BC58A3180A}" type="pres">
      <dgm:prSet presAssocID="{43304729-7AC3-4A38-A06F-E7617CEBBCB2}" presName="spaceA" presStyleCnt="0"/>
      <dgm:spPr/>
    </dgm:pt>
    <dgm:pt modelId="{D65E2940-5C47-4D27-8AD9-BA8D0D1C1373}" type="pres">
      <dgm:prSet presAssocID="{CF75269B-FD7A-4CEE-8FB6-936F36DC56B3}" presName="space" presStyleCnt="0"/>
      <dgm:spPr/>
    </dgm:pt>
    <dgm:pt modelId="{59964471-521E-4BCC-AEFC-F98F115626D2}" type="pres">
      <dgm:prSet presAssocID="{592B8BB4-4FD5-4E1B-AA2B-0758D73DDD41}" presName="compositeB" presStyleCnt="0"/>
      <dgm:spPr/>
    </dgm:pt>
    <dgm:pt modelId="{06CFA2C5-87EA-40FB-A74C-BA45B63A05F6}" type="pres">
      <dgm:prSet presAssocID="{592B8BB4-4FD5-4E1B-AA2B-0758D73DDD41}" presName="textB" presStyleLbl="revTx" presStyleIdx="3" presStyleCnt="7">
        <dgm:presLayoutVars>
          <dgm:bulletEnabled val="1"/>
        </dgm:presLayoutVars>
      </dgm:prSet>
      <dgm:spPr/>
    </dgm:pt>
    <dgm:pt modelId="{34E75127-CF37-48E8-86AA-BD7F505EB4A4}" type="pres">
      <dgm:prSet presAssocID="{592B8BB4-4FD5-4E1B-AA2B-0758D73DDD41}" presName="circleB" presStyleLbl="node1" presStyleIdx="3" presStyleCnt="7"/>
      <dgm:spPr/>
    </dgm:pt>
    <dgm:pt modelId="{127307FF-D191-4738-9394-B1346CDE7FF7}" type="pres">
      <dgm:prSet presAssocID="{592B8BB4-4FD5-4E1B-AA2B-0758D73DDD41}" presName="spaceB" presStyleCnt="0"/>
      <dgm:spPr/>
    </dgm:pt>
    <dgm:pt modelId="{73F8837D-1A7D-496D-A771-1ADD770050B4}" type="pres">
      <dgm:prSet presAssocID="{C43EDE55-504D-4163-8737-2C10DE258AAA}" presName="space" presStyleCnt="0"/>
      <dgm:spPr/>
    </dgm:pt>
    <dgm:pt modelId="{BACB245C-7F40-4247-8132-F13DF97F9629}" type="pres">
      <dgm:prSet presAssocID="{F4D4FA48-1233-4254-99E7-DEAE7C1FE841}" presName="compositeA" presStyleCnt="0"/>
      <dgm:spPr/>
    </dgm:pt>
    <dgm:pt modelId="{1BF41C00-8659-442E-8287-E1A25A414706}" type="pres">
      <dgm:prSet presAssocID="{F4D4FA48-1233-4254-99E7-DEAE7C1FE841}" presName="textA" presStyleLbl="revTx" presStyleIdx="4" presStyleCnt="7">
        <dgm:presLayoutVars>
          <dgm:bulletEnabled val="1"/>
        </dgm:presLayoutVars>
      </dgm:prSet>
      <dgm:spPr/>
    </dgm:pt>
    <dgm:pt modelId="{5F9FF47D-BEDA-495B-B0C4-939D608B7EF8}" type="pres">
      <dgm:prSet presAssocID="{F4D4FA48-1233-4254-99E7-DEAE7C1FE841}" presName="circleA" presStyleLbl="node1" presStyleIdx="4" presStyleCnt="7"/>
      <dgm:spPr/>
    </dgm:pt>
    <dgm:pt modelId="{5C4C0862-7EC4-42E4-8BD2-040E3D1D72ED}" type="pres">
      <dgm:prSet presAssocID="{F4D4FA48-1233-4254-99E7-DEAE7C1FE841}" presName="spaceA" presStyleCnt="0"/>
      <dgm:spPr/>
    </dgm:pt>
    <dgm:pt modelId="{A0B1165E-2ABB-4770-BF5D-19067D9E3D9F}" type="pres">
      <dgm:prSet presAssocID="{4B9F6863-7183-4385-B767-1E10D99F4817}" presName="space" presStyleCnt="0"/>
      <dgm:spPr/>
    </dgm:pt>
    <dgm:pt modelId="{8857A50C-6D3C-4C5F-927A-A58962F06B9E}" type="pres">
      <dgm:prSet presAssocID="{5FF6AF13-88EC-4C94-9D22-7C4B900CE9C7}" presName="compositeB" presStyleCnt="0"/>
      <dgm:spPr/>
    </dgm:pt>
    <dgm:pt modelId="{6960ABB1-F4EA-483E-8177-A198D6BC69D1}" type="pres">
      <dgm:prSet presAssocID="{5FF6AF13-88EC-4C94-9D22-7C4B900CE9C7}" presName="textB" presStyleLbl="revTx" presStyleIdx="5" presStyleCnt="7">
        <dgm:presLayoutVars>
          <dgm:bulletEnabled val="1"/>
        </dgm:presLayoutVars>
      </dgm:prSet>
      <dgm:spPr/>
    </dgm:pt>
    <dgm:pt modelId="{13F6F269-9460-4D15-96FC-3AF6B172C3E6}" type="pres">
      <dgm:prSet presAssocID="{5FF6AF13-88EC-4C94-9D22-7C4B900CE9C7}" presName="circleB" presStyleLbl="node1" presStyleIdx="5" presStyleCnt="7"/>
      <dgm:spPr/>
    </dgm:pt>
    <dgm:pt modelId="{D6B75645-B92E-467C-A6C0-E37268276E8D}" type="pres">
      <dgm:prSet presAssocID="{5FF6AF13-88EC-4C94-9D22-7C4B900CE9C7}" presName="spaceB" presStyleCnt="0"/>
      <dgm:spPr/>
    </dgm:pt>
    <dgm:pt modelId="{73524CB5-B9FE-460C-AFFC-4728CF1DE59E}" type="pres">
      <dgm:prSet presAssocID="{CF4FFB96-E16E-41AE-9AEB-315375930AB5}" presName="space" presStyleCnt="0"/>
      <dgm:spPr/>
    </dgm:pt>
    <dgm:pt modelId="{3581C16B-3D06-4671-BC98-65842C22A9D5}" type="pres">
      <dgm:prSet presAssocID="{EC3060DB-3637-4D10-BD7D-2588F86922D4}" presName="compositeA" presStyleCnt="0"/>
      <dgm:spPr/>
    </dgm:pt>
    <dgm:pt modelId="{DE35C55E-8B77-45BB-97B2-B717D31EA7BA}" type="pres">
      <dgm:prSet presAssocID="{EC3060DB-3637-4D10-BD7D-2588F86922D4}" presName="textA" presStyleLbl="revTx" presStyleIdx="6" presStyleCnt="7">
        <dgm:presLayoutVars>
          <dgm:bulletEnabled val="1"/>
        </dgm:presLayoutVars>
      </dgm:prSet>
      <dgm:spPr/>
    </dgm:pt>
    <dgm:pt modelId="{694E5B9B-AFAF-4BE4-B8F4-36F45484420C}" type="pres">
      <dgm:prSet presAssocID="{EC3060DB-3637-4D10-BD7D-2588F86922D4}" presName="circleA" presStyleLbl="node1" presStyleIdx="6" presStyleCnt="7"/>
      <dgm:spPr/>
    </dgm:pt>
    <dgm:pt modelId="{F0D6EF1A-3E80-4429-B8FE-07A1C82F61B0}" type="pres">
      <dgm:prSet presAssocID="{EC3060DB-3637-4D10-BD7D-2588F86922D4}" presName="spaceA" presStyleCnt="0"/>
      <dgm:spPr/>
    </dgm:pt>
  </dgm:ptLst>
  <dgm:cxnLst>
    <dgm:cxn modelId="{959C5308-6B19-4356-BAB0-70FCA9265E28}" srcId="{9E1D3153-901E-4BC5-AE66-164DDE0AC12F}" destId="{5FF6AF13-88EC-4C94-9D22-7C4B900CE9C7}" srcOrd="5" destOrd="0" parTransId="{CDCD76A9-6EFE-4F92-8367-2C5C2DE802F9}" sibTransId="{CF4FFB96-E16E-41AE-9AEB-315375930AB5}"/>
    <dgm:cxn modelId="{6F17BE0E-97ED-4979-B145-376086CC0561}" type="presOf" srcId="{8706F686-8036-416C-8F5E-39401E0E8C6F}" destId="{7744B3D8-C76A-4E7F-BB22-B648D64A766F}" srcOrd="0" destOrd="0" presId="urn:microsoft.com/office/officeart/2005/8/layout/hProcess11"/>
    <dgm:cxn modelId="{E6F3FF23-2BF8-4C90-8A7E-1CFC317513A1}" srcId="{9E1D3153-901E-4BC5-AE66-164DDE0AC12F}" destId="{592B8BB4-4FD5-4E1B-AA2B-0758D73DDD41}" srcOrd="3" destOrd="0" parTransId="{B6811373-7502-42F4-84E9-001B77890141}" sibTransId="{C43EDE55-504D-4163-8737-2C10DE258AAA}"/>
    <dgm:cxn modelId="{2EBF9326-F770-4D75-B142-DC8602C9DDDC}" type="presOf" srcId="{F4D4FA48-1233-4254-99E7-DEAE7C1FE841}" destId="{1BF41C00-8659-442E-8287-E1A25A414706}" srcOrd="0" destOrd="0" presId="urn:microsoft.com/office/officeart/2005/8/layout/hProcess11"/>
    <dgm:cxn modelId="{3D4E7E45-1092-4A37-A347-3CE465853DC3}" type="presOf" srcId="{43304729-7AC3-4A38-A06F-E7617CEBBCB2}" destId="{2F56A4F1-8A4D-4B0C-93C7-155328C7AAC4}" srcOrd="0" destOrd="0" presId="urn:microsoft.com/office/officeart/2005/8/layout/hProcess11"/>
    <dgm:cxn modelId="{97FCAB49-A92C-430D-B964-E707269EB257}" type="presOf" srcId="{EC3060DB-3637-4D10-BD7D-2588F86922D4}" destId="{DE35C55E-8B77-45BB-97B2-B717D31EA7BA}" srcOrd="0" destOrd="0" presId="urn:microsoft.com/office/officeart/2005/8/layout/hProcess11"/>
    <dgm:cxn modelId="{19D0156B-B325-4CB9-AE43-40B10CC60C18}" type="presOf" srcId="{A0CC793A-C7E3-4700-8C47-52D8EBB189BD}" destId="{6CFF01BA-1498-4143-8F98-C1D83C533AC9}" srcOrd="0" destOrd="0" presId="urn:microsoft.com/office/officeart/2005/8/layout/hProcess11"/>
    <dgm:cxn modelId="{7D38C659-A204-4107-BC8D-1763B6F935ED}" srcId="{9E1D3153-901E-4BC5-AE66-164DDE0AC12F}" destId="{F4D4FA48-1233-4254-99E7-DEAE7C1FE841}" srcOrd="4" destOrd="0" parTransId="{5CD9E09B-7FD4-4AF4-AA54-F4A04FD4C71B}" sibTransId="{4B9F6863-7183-4385-B767-1E10D99F4817}"/>
    <dgm:cxn modelId="{57BAE388-0ABF-468A-8F67-9B240CF6B35C}" srcId="{9E1D3153-901E-4BC5-AE66-164DDE0AC12F}" destId="{43304729-7AC3-4A38-A06F-E7617CEBBCB2}" srcOrd="2" destOrd="0" parTransId="{769F2BE5-D4AE-4E1F-BBEA-24862ACC7021}" sibTransId="{CF75269B-FD7A-4CEE-8FB6-936F36DC56B3}"/>
    <dgm:cxn modelId="{51B08A8F-E5AD-4EF0-BD2C-AD19B4961073}" type="presOf" srcId="{592B8BB4-4FD5-4E1B-AA2B-0758D73DDD41}" destId="{06CFA2C5-87EA-40FB-A74C-BA45B63A05F6}" srcOrd="0" destOrd="0" presId="urn:microsoft.com/office/officeart/2005/8/layout/hProcess11"/>
    <dgm:cxn modelId="{69FC19A1-291A-41DE-888D-EF6B41AA4238}" type="presOf" srcId="{5FF6AF13-88EC-4C94-9D22-7C4B900CE9C7}" destId="{6960ABB1-F4EA-483E-8177-A198D6BC69D1}" srcOrd="0" destOrd="0" presId="urn:microsoft.com/office/officeart/2005/8/layout/hProcess11"/>
    <dgm:cxn modelId="{E13550A7-6786-41EE-9333-60AF1F78409B}" srcId="{9E1D3153-901E-4BC5-AE66-164DDE0AC12F}" destId="{A0CC793A-C7E3-4700-8C47-52D8EBB189BD}" srcOrd="1" destOrd="0" parTransId="{58B058EA-B0BC-4D5B-B35B-3B0E485A67EE}" sibTransId="{D0F6B404-D377-4BAD-A698-4AD5ECF4997E}"/>
    <dgm:cxn modelId="{BAE33EC5-8425-41B1-A976-4F2F8815B2AC}" srcId="{9E1D3153-901E-4BC5-AE66-164DDE0AC12F}" destId="{EC3060DB-3637-4D10-BD7D-2588F86922D4}" srcOrd="6" destOrd="0" parTransId="{CA6FE2B9-1A16-4E82-94AF-5B291412569A}" sibTransId="{0E23C70B-B96D-4A88-8FB9-E9DFF9EBD4B4}"/>
    <dgm:cxn modelId="{2FE0B9DE-E53B-4C2B-AA04-BD30A689E2D0}" type="presOf" srcId="{9E1D3153-901E-4BC5-AE66-164DDE0AC12F}" destId="{CB1126F7-A774-430B-8BEF-46BC95E831F2}" srcOrd="0" destOrd="0" presId="urn:microsoft.com/office/officeart/2005/8/layout/hProcess11"/>
    <dgm:cxn modelId="{7A8ADEF1-2520-43CB-8B3F-D0D7BC5B4D27}" srcId="{9E1D3153-901E-4BC5-AE66-164DDE0AC12F}" destId="{8706F686-8036-416C-8F5E-39401E0E8C6F}" srcOrd="0" destOrd="0" parTransId="{6DAD0E3B-AF63-4F80-ADA9-520B18E1E000}" sibTransId="{AE0F727E-4A60-4EB6-89BE-011B0B0165B8}"/>
    <dgm:cxn modelId="{F893BD2B-F3B8-46C4-B27C-6D290787199A}" type="presParOf" srcId="{CB1126F7-A774-430B-8BEF-46BC95E831F2}" destId="{FFDC8847-E2B9-41DE-BB47-5F2097B092F6}" srcOrd="0" destOrd="0" presId="urn:microsoft.com/office/officeart/2005/8/layout/hProcess11"/>
    <dgm:cxn modelId="{3794CD86-BF17-4820-90CF-86BFC15949EE}" type="presParOf" srcId="{CB1126F7-A774-430B-8BEF-46BC95E831F2}" destId="{B1489CBC-03F8-4F66-BA8A-4F2399BAD760}" srcOrd="1" destOrd="0" presId="urn:microsoft.com/office/officeart/2005/8/layout/hProcess11"/>
    <dgm:cxn modelId="{ADB05DF2-1DA1-479C-B28B-0B6A84DC8D79}" type="presParOf" srcId="{B1489CBC-03F8-4F66-BA8A-4F2399BAD760}" destId="{A40CD381-B558-4FD8-87C0-408BE11B776D}" srcOrd="0" destOrd="0" presId="urn:microsoft.com/office/officeart/2005/8/layout/hProcess11"/>
    <dgm:cxn modelId="{E5702DBB-6E0C-4656-ADA3-763AB12B4E13}" type="presParOf" srcId="{A40CD381-B558-4FD8-87C0-408BE11B776D}" destId="{7744B3D8-C76A-4E7F-BB22-B648D64A766F}" srcOrd="0" destOrd="0" presId="urn:microsoft.com/office/officeart/2005/8/layout/hProcess11"/>
    <dgm:cxn modelId="{7F153B28-53FB-45B0-BF19-24C9B1CE885C}" type="presParOf" srcId="{A40CD381-B558-4FD8-87C0-408BE11B776D}" destId="{09DB5D77-6144-431A-84B6-363BA6B6BBDC}" srcOrd="1" destOrd="0" presId="urn:microsoft.com/office/officeart/2005/8/layout/hProcess11"/>
    <dgm:cxn modelId="{DBEDAB4F-7030-4473-BA8B-D2F81EAEA99F}" type="presParOf" srcId="{A40CD381-B558-4FD8-87C0-408BE11B776D}" destId="{3F6AA4ED-9E63-48D2-97C9-B6E7AF097A85}" srcOrd="2" destOrd="0" presId="urn:microsoft.com/office/officeart/2005/8/layout/hProcess11"/>
    <dgm:cxn modelId="{4C19D3C2-C105-48C0-9FCF-E4FF4793E20C}" type="presParOf" srcId="{B1489CBC-03F8-4F66-BA8A-4F2399BAD760}" destId="{EFEAA3F1-75C0-4402-8EB5-43CA119DAA2F}" srcOrd="1" destOrd="0" presId="urn:microsoft.com/office/officeart/2005/8/layout/hProcess11"/>
    <dgm:cxn modelId="{C4437148-1615-4CBB-A42F-4718F27C58FC}" type="presParOf" srcId="{B1489CBC-03F8-4F66-BA8A-4F2399BAD760}" destId="{686BAE02-14D5-4B17-B710-AAEE13AD68CE}" srcOrd="2" destOrd="0" presId="urn:microsoft.com/office/officeart/2005/8/layout/hProcess11"/>
    <dgm:cxn modelId="{C005F1EB-062F-49BF-886F-63307CEDC644}" type="presParOf" srcId="{686BAE02-14D5-4B17-B710-AAEE13AD68CE}" destId="{6CFF01BA-1498-4143-8F98-C1D83C533AC9}" srcOrd="0" destOrd="0" presId="urn:microsoft.com/office/officeart/2005/8/layout/hProcess11"/>
    <dgm:cxn modelId="{08FBB61F-F4B3-4F6F-8000-FBB9C9ECE683}" type="presParOf" srcId="{686BAE02-14D5-4B17-B710-AAEE13AD68CE}" destId="{252D0E5D-9ED7-4C1E-BDC2-0B8F6924E81C}" srcOrd="1" destOrd="0" presId="urn:microsoft.com/office/officeart/2005/8/layout/hProcess11"/>
    <dgm:cxn modelId="{B02306A5-DCAF-483B-93B5-28356F3981E5}" type="presParOf" srcId="{686BAE02-14D5-4B17-B710-AAEE13AD68CE}" destId="{F2C4BCB0-009C-4F8D-8AFC-92454EE02DB4}" srcOrd="2" destOrd="0" presId="urn:microsoft.com/office/officeart/2005/8/layout/hProcess11"/>
    <dgm:cxn modelId="{3AA1D5E7-2191-4C9F-A1D5-3ADA66255412}" type="presParOf" srcId="{B1489CBC-03F8-4F66-BA8A-4F2399BAD760}" destId="{639332B2-BDF2-40F7-93EB-5188EE233346}" srcOrd="3" destOrd="0" presId="urn:microsoft.com/office/officeart/2005/8/layout/hProcess11"/>
    <dgm:cxn modelId="{F2CAB864-E65D-4440-92C4-C6BB0C0544E8}" type="presParOf" srcId="{B1489CBC-03F8-4F66-BA8A-4F2399BAD760}" destId="{97CE7434-F233-4962-899E-02DF8F7F118A}" srcOrd="4" destOrd="0" presId="urn:microsoft.com/office/officeart/2005/8/layout/hProcess11"/>
    <dgm:cxn modelId="{FA0AD2E6-6201-452F-9DC5-A8EA2547313C}" type="presParOf" srcId="{97CE7434-F233-4962-899E-02DF8F7F118A}" destId="{2F56A4F1-8A4D-4B0C-93C7-155328C7AAC4}" srcOrd="0" destOrd="0" presId="urn:microsoft.com/office/officeart/2005/8/layout/hProcess11"/>
    <dgm:cxn modelId="{22A2F5DB-5AB7-46C4-95EE-278CF7DF1FA5}" type="presParOf" srcId="{97CE7434-F233-4962-899E-02DF8F7F118A}" destId="{684F0540-0A1F-4A50-9DDC-8DA5F48AC951}" srcOrd="1" destOrd="0" presId="urn:microsoft.com/office/officeart/2005/8/layout/hProcess11"/>
    <dgm:cxn modelId="{5B3E9A89-7698-4E31-ADBE-5B0700AAF695}" type="presParOf" srcId="{97CE7434-F233-4962-899E-02DF8F7F118A}" destId="{866CA00C-AF36-4A31-B56A-74BC58A3180A}" srcOrd="2" destOrd="0" presId="urn:microsoft.com/office/officeart/2005/8/layout/hProcess11"/>
    <dgm:cxn modelId="{C3112215-F8B7-4B03-9D3F-4B907A92D1ED}" type="presParOf" srcId="{B1489CBC-03F8-4F66-BA8A-4F2399BAD760}" destId="{D65E2940-5C47-4D27-8AD9-BA8D0D1C1373}" srcOrd="5" destOrd="0" presId="urn:microsoft.com/office/officeart/2005/8/layout/hProcess11"/>
    <dgm:cxn modelId="{4812AA35-EC1A-4EDB-9F67-8F58F0BB1FA5}" type="presParOf" srcId="{B1489CBC-03F8-4F66-BA8A-4F2399BAD760}" destId="{59964471-521E-4BCC-AEFC-F98F115626D2}" srcOrd="6" destOrd="0" presId="urn:microsoft.com/office/officeart/2005/8/layout/hProcess11"/>
    <dgm:cxn modelId="{F63A2960-05A7-47F1-A3A8-490870EADAFC}" type="presParOf" srcId="{59964471-521E-4BCC-AEFC-F98F115626D2}" destId="{06CFA2C5-87EA-40FB-A74C-BA45B63A05F6}" srcOrd="0" destOrd="0" presId="urn:microsoft.com/office/officeart/2005/8/layout/hProcess11"/>
    <dgm:cxn modelId="{5F56280B-E1B8-4B50-9EC5-23D1F67BF40F}" type="presParOf" srcId="{59964471-521E-4BCC-AEFC-F98F115626D2}" destId="{34E75127-CF37-48E8-86AA-BD7F505EB4A4}" srcOrd="1" destOrd="0" presId="urn:microsoft.com/office/officeart/2005/8/layout/hProcess11"/>
    <dgm:cxn modelId="{505E2AAF-C8F6-4AF8-A76F-C8457F2580B0}" type="presParOf" srcId="{59964471-521E-4BCC-AEFC-F98F115626D2}" destId="{127307FF-D191-4738-9394-B1346CDE7FF7}" srcOrd="2" destOrd="0" presId="urn:microsoft.com/office/officeart/2005/8/layout/hProcess11"/>
    <dgm:cxn modelId="{C505CB8B-C7D1-4753-AC5F-D45D02CE135C}" type="presParOf" srcId="{B1489CBC-03F8-4F66-BA8A-4F2399BAD760}" destId="{73F8837D-1A7D-496D-A771-1ADD770050B4}" srcOrd="7" destOrd="0" presId="urn:microsoft.com/office/officeart/2005/8/layout/hProcess11"/>
    <dgm:cxn modelId="{E276B87A-4D74-407B-824C-F1CE4DABE776}" type="presParOf" srcId="{B1489CBC-03F8-4F66-BA8A-4F2399BAD760}" destId="{BACB245C-7F40-4247-8132-F13DF97F9629}" srcOrd="8" destOrd="0" presId="urn:microsoft.com/office/officeart/2005/8/layout/hProcess11"/>
    <dgm:cxn modelId="{C0D1905E-7179-4F11-B343-602C12A741C5}" type="presParOf" srcId="{BACB245C-7F40-4247-8132-F13DF97F9629}" destId="{1BF41C00-8659-442E-8287-E1A25A414706}" srcOrd="0" destOrd="0" presId="urn:microsoft.com/office/officeart/2005/8/layout/hProcess11"/>
    <dgm:cxn modelId="{F4168331-9915-4C8C-B34E-EF4B04364523}" type="presParOf" srcId="{BACB245C-7F40-4247-8132-F13DF97F9629}" destId="{5F9FF47D-BEDA-495B-B0C4-939D608B7EF8}" srcOrd="1" destOrd="0" presId="urn:microsoft.com/office/officeart/2005/8/layout/hProcess11"/>
    <dgm:cxn modelId="{B62D47E1-758B-43B4-91F6-F51919E6682E}" type="presParOf" srcId="{BACB245C-7F40-4247-8132-F13DF97F9629}" destId="{5C4C0862-7EC4-42E4-8BD2-040E3D1D72ED}" srcOrd="2" destOrd="0" presId="urn:microsoft.com/office/officeart/2005/8/layout/hProcess11"/>
    <dgm:cxn modelId="{F2EF05AB-6799-4F77-975B-7421E9ADEDB9}" type="presParOf" srcId="{B1489CBC-03F8-4F66-BA8A-4F2399BAD760}" destId="{A0B1165E-2ABB-4770-BF5D-19067D9E3D9F}" srcOrd="9" destOrd="0" presId="urn:microsoft.com/office/officeart/2005/8/layout/hProcess11"/>
    <dgm:cxn modelId="{280F50E5-F04E-48AE-B4E0-9B88B0D1D597}" type="presParOf" srcId="{B1489CBC-03F8-4F66-BA8A-4F2399BAD760}" destId="{8857A50C-6D3C-4C5F-927A-A58962F06B9E}" srcOrd="10" destOrd="0" presId="urn:microsoft.com/office/officeart/2005/8/layout/hProcess11"/>
    <dgm:cxn modelId="{04377BFB-741C-448B-8EBB-D0BC910396D3}" type="presParOf" srcId="{8857A50C-6D3C-4C5F-927A-A58962F06B9E}" destId="{6960ABB1-F4EA-483E-8177-A198D6BC69D1}" srcOrd="0" destOrd="0" presId="urn:microsoft.com/office/officeart/2005/8/layout/hProcess11"/>
    <dgm:cxn modelId="{D88E587A-DDE5-4F62-B3A5-F64B9BABBB07}" type="presParOf" srcId="{8857A50C-6D3C-4C5F-927A-A58962F06B9E}" destId="{13F6F269-9460-4D15-96FC-3AF6B172C3E6}" srcOrd="1" destOrd="0" presId="urn:microsoft.com/office/officeart/2005/8/layout/hProcess11"/>
    <dgm:cxn modelId="{2F396EE8-738A-4E39-A420-D6F0505D6371}" type="presParOf" srcId="{8857A50C-6D3C-4C5F-927A-A58962F06B9E}" destId="{D6B75645-B92E-467C-A6C0-E37268276E8D}" srcOrd="2" destOrd="0" presId="urn:microsoft.com/office/officeart/2005/8/layout/hProcess11"/>
    <dgm:cxn modelId="{23F9E58B-719B-4D92-9CD7-386D45F6B033}" type="presParOf" srcId="{B1489CBC-03F8-4F66-BA8A-4F2399BAD760}" destId="{73524CB5-B9FE-460C-AFFC-4728CF1DE59E}" srcOrd="11" destOrd="0" presId="urn:microsoft.com/office/officeart/2005/8/layout/hProcess11"/>
    <dgm:cxn modelId="{651F0278-CA5F-48A0-8E38-CD15B3D3068D}" type="presParOf" srcId="{B1489CBC-03F8-4F66-BA8A-4F2399BAD760}" destId="{3581C16B-3D06-4671-BC98-65842C22A9D5}" srcOrd="12" destOrd="0" presId="urn:microsoft.com/office/officeart/2005/8/layout/hProcess11"/>
    <dgm:cxn modelId="{FE3E33BF-C73E-4753-A71C-D9FA411DCCF5}" type="presParOf" srcId="{3581C16B-3D06-4671-BC98-65842C22A9D5}" destId="{DE35C55E-8B77-45BB-97B2-B717D31EA7BA}" srcOrd="0" destOrd="0" presId="urn:microsoft.com/office/officeart/2005/8/layout/hProcess11"/>
    <dgm:cxn modelId="{B1D0A6A3-E751-48E0-BA6C-06B3A8FF96EB}" type="presParOf" srcId="{3581C16B-3D06-4671-BC98-65842C22A9D5}" destId="{694E5B9B-AFAF-4BE4-B8F4-36F45484420C}" srcOrd="1" destOrd="0" presId="urn:microsoft.com/office/officeart/2005/8/layout/hProcess11"/>
    <dgm:cxn modelId="{7A7FC49A-5A99-4525-A43F-6C91C64A4184}" type="presParOf" srcId="{3581C16B-3D06-4671-BC98-65842C22A9D5}" destId="{F0D6EF1A-3E80-4429-B8FE-07A1C82F61B0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DC8847-E2B9-41DE-BB47-5F2097B092F6}">
      <dsp:nvSpPr>
        <dsp:cNvPr id="0" name=""/>
        <dsp:cNvSpPr/>
      </dsp:nvSpPr>
      <dsp:spPr>
        <a:xfrm>
          <a:off x="0" y="1378553"/>
          <a:ext cx="11418358" cy="1838070"/>
        </a:xfrm>
        <a:prstGeom prst="notched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44B3D8-C76A-4E7F-BB22-B648D64A766F}">
      <dsp:nvSpPr>
        <dsp:cNvPr id="0" name=""/>
        <dsp:cNvSpPr/>
      </dsp:nvSpPr>
      <dsp:spPr>
        <a:xfrm>
          <a:off x="2168" y="0"/>
          <a:ext cx="1379904" cy="1838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b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6.maj 2021 Webinar 4</a:t>
          </a:r>
        </a:p>
      </dsp:txBody>
      <dsp:txXfrm>
        <a:off x="2168" y="0"/>
        <a:ext cx="1379904" cy="1838070"/>
      </dsp:txXfrm>
    </dsp:sp>
    <dsp:sp modelId="{09DB5D77-6144-431A-84B6-363BA6B6BBDC}">
      <dsp:nvSpPr>
        <dsp:cNvPr id="0" name=""/>
        <dsp:cNvSpPr/>
      </dsp:nvSpPr>
      <dsp:spPr>
        <a:xfrm>
          <a:off x="462361" y="2067829"/>
          <a:ext cx="459517" cy="45951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CFF01BA-1498-4143-8F98-C1D83C533AC9}">
      <dsp:nvSpPr>
        <dsp:cNvPr id="0" name=""/>
        <dsp:cNvSpPr/>
      </dsp:nvSpPr>
      <dsp:spPr>
        <a:xfrm>
          <a:off x="1451067" y="2757106"/>
          <a:ext cx="1578789" cy="1838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b="1" kern="1200" dirty="0"/>
            <a:t>16.sep. 2021 Læringsseminar 2</a:t>
          </a:r>
        </a:p>
      </dsp:txBody>
      <dsp:txXfrm>
        <a:off x="1451067" y="2757106"/>
        <a:ext cx="1578789" cy="1838070"/>
      </dsp:txXfrm>
    </dsp:sp>
    <dsp:sp modelId="{252D0E5D-9ED7-4C1E-BDC2-0B8F6924E81C}">
      <dsp:nvSpPr>
        <dsp:cNvPr id="0" name=""/>
        <dsp:cNvSpPr/>
      </dsp:nvSpPr>
      <dsp:spPr>
        <a:xfrm>
          <a:off x="2010703" y="2067829"/>
          <a:ext cx="459517" cy="459517"/>
        </a:xfrm>
        <a:prstGeom prst="ellipse">
          <a:avLst/>
        </a:prstGeom>
        <a:solidFill>
          <a:schemeClr val="accent2">
            <a:hueOff val="-1325136"/>
            <a:satOff val="8732"/>
            <a:lumOff val="294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F56A4F1-8A4D-4B0C-93C7-155328C7AAC4}">
      <dsp:nvSpPr>
        <dsp:cNvPr id="0" name=""/>
        <dsp:cNvSpPr/>
      </dsp:nvSpPr>
      <dsp:spPr>
        <a:xfrm>
          <a:off x="3098852" y="0"/>
          <a:ext cx="1379904" cy="1838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b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11. nov. 2021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Webinar 5</a:t>
          </a:r>
        </a:p>
      </dsp:txBody>
      <dsp:txXfrm>
        <a:off x="3098852" y="0"/>
        <a:ext cx="1379904" cy="1838070"/>
      </dsp:txXfrm>
    </dsp:sp>
    <dsp:sp modelId="{684F0540-0A1F-4A50-9DDC-8DA5F48AC951}">
      <dsp:nvSpPr>
        <dsp:cNvPr id="0" name=""/>
        <dsp:cNvSpPr/>
      </dsp:nvSpPr>
      <dsp:spPr>
        <a:xfrm>
          <a:off x="3559045" y="2067829"/>
          <a:ext cx="459517" cy="459517"/>
        </a:xfrm>
        <a:prstGeom prst="ellipse">
          <a:avLst/>
        </a:prstGeom>
        <a:solidFill>
          <a:schemeClr val="accent2">
            <a:hueOff val="-2650272"/>
            <a:satOff val="17464"/>
            <a:lumOff val="588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6CFA2C5-87EA-40FB-A74C-BA45B63A05F6}">
      <dsp:nvSpPr>
        <dsp:cNvPr id="0" name=""/>
        <dsp:cNvSpPr/>
      </dsp:nvSpPr>
      <dsp:spPr>
        <a:xfrm>
          <a:off x="4547751" y="2757106"/>
          <a:ext cx="1379904" cy="1838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3.februar 2022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Webinar 6</a:t>
          </a:r>
        </a:p>
      </dsp:txBody>
      <dsp:txXfrm>
        <a:off x="4547751" y="2757106"/>
        <a:ext cx="1379904" cy="1838070"/>
      </dsp:txXfrm>
    </dsp:sp>
    <dsp:sp modelId="{34E75127-CF37-48E8-86AA-BD7F505EB4A4}">
      <dsp:nvSpPr>
        <dsp:cNvPr id="0" name=""/>
        <dsp:cNvSpPr/>
      </dsp:nvSpPr>
      <dsp:spPr>
        <a:xfrm>
          <a:off x="5007945" y="2067829"/>
          <a:ext cx="459517" cy="459517"/>
        </a:xfrm>
        <a:prstGeom prst="ellipse">
          <a:avLst/>
        </a:prstGeom>
        <a:solidFill>
          <a:schemeClr val="accent2">
            <a:hueOff val="-3975407"/>
            <a:satOff val="26196"/>
            <a:lumOff val="882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BF41C00-8659-442E-8287-E1A25A414706}">
      <dsp:nvSpPr>
        <dsp:cNvPr id="0" name=""/>
        <dsp:cNvSpPr/>
      </dsp:nvSpPr>
      <dsp:spPr>
        <a:xfrm>
          <a:off x="5996651" y="0"/>
          <a:ext cx="1379904" cy="1838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b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7. april 2022 Webinar 7</a:t>
          </a:r>
        </a:p>
      </dsp:txBody>
      <dsp:txXfrm>
        <a:off x="5996651" y="0"/>
        <a:ext cx="1379904" cy="1838070"/>
      </dsp:txXfrm>
    </dsp:sp>
    <dsp:sp modelId="{5F9FF47D-BEDA-495B-B0C4-939D608B7EF8}">
      <dsp:nvSpPr>
        <dsp:cNvPr id="0" name=""/>
        <dsp:cNvSpPr/>
      </dsp:nvSpPr>
      <dsp:spPr>
        <a:xfrm>
          <a:off x="6456844" y="2067829"/>
          <a:ext cx="459517" cy="459517"/>
        </a:xfrm>
        <a:prstGeom prst="ellipse">
          <a:avLst/>
        </a:prstGeom>
        <a:solidFill>
          <a:schemeClr val="accent2">
            <a:hueOff val="-5300544"/>
            <a:satOff val="34929"/>
            <a:lumOff val="1177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960ABB1-F4EA-483E-8177-A198D6BC69D1}">
      <dsp:nvSpPr>
        <dsp:cNvPr id="0" name=""/>
        <dsp:cNvSpPr/>
      </dsp:nvSpPr>
      <dsp:spPr>
        <a:xfrm>
          <a:off x="7445550" y="2757106"/>
          <a:ext cx="1379904" cy="1838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b="1" kern="1200" dirty="0"/>
            <a:t>16. Juni 2022 Læringsseminar 3</a:t>
          </a:r>
          <a:endParaRPr lang="da-DK" sz="1200" kern="1200" dirty="0"/>
        </a:p>
      </dsp:txBody>
      <dsp:txXfrm>
        <a:off x="7445550" y="2757106"/>
        <a:ext cx="1379904" cy="1838070"/>
      </dsp:txXfrm>
    </dsp:sp>
    <dsp:sp modelId="{13F6F269-9460-4D15-96FC-3AF6B172C3E6}">
      <dsp:nvSpPr>
        <dsp:cNvPr id="0" name=""/>
        <dsp:cNvSpPr/>
      </dsp:nvSpPr>
      <dsp:spPr>
        <a:xfrm>
          <a:off x="7905743" y="2067829"/>
          <a:ext cx="459517" cy="459517"/>
        </a:xfrm>
        <a:prstGeom prst="ellipse">
          <a:avLst/>
        </a:prstGeom>
        <a:solidFill>
          <a:schemeClr val="accent2">
            <a:hueOff val="-6625679"/>
            <a:satOff val="43661"/>
            <a:lumOff val="1471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E35C55E-8B77-45BB-97B2-B717D31EA7BA}">
      <dsp:nvSpPr>
        <dsp:cNvPr id="0" name=""/>
        <dsp:cNvSpPr/>
      </dsp:nvSpPr>
      <dsp:spPr>
        <a:xfrm>
          <a:off x="8894449" y="0"/>
          <a:ext cx="1379904" cy="18380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b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200" kern="1200" dirty="0"/>
            <a:t>22. Sep. 2022 Webinar 8</a:t>
          </a:r>
        </a:p>
      </dsp:txBody>
      <dsp:txXfrm>
        <a:off x="8894449" y="0"/>
        <a:ext cx="1379904" cy="1838070"/>
      </dsp:txXfrm>
    </dsp:sp>
    <dsp:sp modelId="{694E5B9B-AFAF-4BE4-B8F4-36F45484420C}">
      <dsp:nvSpPr>
        <dsp:cNvPr id="0" name=""/>
        <dsp:cNvSpPr/>
      </dsp:nvSpPr>
      <dsp:spPr>
        <a:xfrm>
          <a:off x="9354642" y="2067829"/>
          <a:ext cx="459517" cy="459517"/>
        </a:xfrm>
        <a:prstGeom prst="ellipse">
          <a:avLst/>
        </a:prstGeom>
        <a:solidFill>
          <a:schemeClr val="accent2">
            <a:hueOff val="-7950815"/>
            <a:satOff val="52393"/>
            <a:lumOff val="176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CE8159-74E4-4D28-A73A-B7C60E06DE6E}" type="datetimeFigureOut">
              <a:rPr lang="da-DK" smtClean="0"/>
              <a:t>19-01-2021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F414F9-ECAC-4323-A297-3DA56AF5BDC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60579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8.wmf"/><Relationship Id="rId4" Type="http://schemas.openxmlformats.org/officeDocument/2006/relationships/image" Target="../media/image7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8.wmf"/><Relationship Id="rId4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8.wmf"/><Relationship Id="rId4" Type="http://schemas.openxmlformats.org/officeDocument/2006/relationships/image" Target="../media/image7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8.wmf"/><Relationship Id="rId4" Type="http://schemas.openxmlformats.org/officeDocument/2006/relationships/image" Target="../media/image7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8.wmf"/><Relationship Id="rId4" Type="http://schemas.openxmlformats.org/officeDocument/2006/relationships/image" Target="../media/image7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10.emf"/><Relationship Id="rId4" Type="http://schemas.openxmlformats.org/officeDocument/2006/relationships/image" Target="../media/image8.wmf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10.emf"/><Relationship Id="rId4" Type="http://schemas.openxmlformats.org/officeDocument/2006/relationships/image" Target="../media/image8.wmf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10.emf"/><Relationship Id="rId4" Type="http://schemas.openxmlformats.org/officeDocument/2006/relationships/image" Target="../media/image8.wmf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0.emf"/><Relationship Id="rId5" Type="http://schemas.openxmlformats.org/officeDocument/2006/relationships/image" Target="../media/image9.png"/><Relationship Id="rId4" Type="http://schemas.openxmlformats.org/officeDocument/2006/relationships/image" Target="../media/image8.wmf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8.wmf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8A31EA89-FC1A-449E-8AB0-93794BF694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9392"/>
            <a:ext cx="12191999" cy="6957392"/>
          </a:xfrm>
          <a:prstGeom prst="rect">
            <a:avLst/>
          </a:prstGeom>
        </p:spPr>
      </p:pic>
      <p:sp>
        <p:nvSpPr>
          <p:cNvPr id="11" name="Pladsholder til tekst 10"/>
          <p:cNvSpPr>
            <a:spLocks noGrp="1"/>
          </p:cNvSpPr>
          <p:nvPr>
            <p:ph type="body" sz="quarter" idx="10"/>
          </p:nvPr>
        </p:nvSpPr>
        <p:spPr>
          <a:xfrm>
            <a:off x="1295467" y="2836912"/>
            <a:ext cx="8940800" cy="2032248"/>
          </a:xfrm>
          <a:prstGeom prst="rect">
            <a:avLst/>
          </a:prstGeom>
        </p:spPr>
        <p:txBody>
          <a:bodyPr/>
          <a:lstStyle>
            <a:lvl1pPr>
              <a:defRPr sz="3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pic>
        <p:nvPicPr>
          <p:cNvPr id="3" name="Billede 2">
            <a:extLst>
              <a:ext uri="{FF2B5EF4-FFF2-40B4-BE49-F238E27FC236}">
                <a16:creationId xmlns:a16="http://schemas.microsoft.com/office/drawing/2014/main" id="{DAE8558F-D7D5-4344-9607-2E1EFC2E2F4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7968" y="5949280"/>
            <a:ext cx="5835408" cy="522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013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tekst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Overskrift 27pt i to eller flere linjer </a:t>
            </a:r>
            <a:br>
              <a:rPr lang="da-DK" dirty="0"/>
            </a:br>
            <a:r>
              <a:rPr lang="da-DK" dirty="0"/>
              <a:t>teksten vokser opad</a:t>
            </a:r>
          </a:p>
        </p:txBody>
      </p:sp>
      <p:sp>
        <p:nvSpPr>
          <p:cNvPr id="7" name="Pladsholder til indhold 6"/>
          <p:cNvSpPr>
            <a:spLocks noGrp="1"/>
          </p:cNvSpPr>
          <p:nvPr>
            <p:ph sz="quarter" idx="13" hasCustomPrompt="1"/>
          </p:nvPr>
        </p:nvSpPr>
        <p:spPr>
          <a:xfrm>
            <a:off x="1824000" y="2327275"/>
            <a:ext cx="4572000" cy="3160713"/>
          </a:xfrm>
        </p:spPr>
        <p:txBody>
          <a:bodyPr/>
          <a:lstStyle>
            <a:lvl1pPr marL="126000" indent="-126000">
              <a:defRPr sz="1800"/>
            </a:lvl1pPr>
            <a:lvl2pPr marL="450000" indent="-108000">
              <a:defRPr sz="1600"/>
            </a:lvl2pPr>
            <a:lvl3pPr marL="810000" indent="-108000">
              <a:defRPr sz="1400"/>
            </a:lvl3pPr>
            <a:lvl4pPr marL="1152000" indent="-90000">
              <a:defRPr sz="1200"/>
            </a:lvl4pPr>
            <a:lvl5pPr marL="1512000" indent="-90000">
              <a:defRPr sz="1000"/>
            </a:lvl5pPr>
            <a:lvl6pPr marL="1872000">
              <a:defRPr sz="1000"/>
            </a:lvl6pPr>
            <a:lvl7pPr marL="2232000">
              <a:defRPr sz="1000"/>
            </a:lvl7pPr>
            <a:lvl8pPr marL="2592000">
              <a:defRPr/>
            </a:lvl8pPr>
            <a:lvl9pPr marL="2952000">
              <a:defRPr sz="1000"/>
            </a:lvl9pPr>
          </a:lstStyle>
          <a:p>
            <a:pPr lvl="0"/>
            <a:r>
              <a:rPr lang="da-DK" dirty="0"/>
              <a:t>Brødtekst 18pt skrives her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6 niveau</a:t>
            </a:r>
          </a:p>
          <a:p>
            <a:pPr lvl="6"/>
            <a:r>
              <a:rPr lang="da-DK" dirty="0"/>
              <a:t>7 niveau</a:t>
            </a:r>
          </a:p>
          <a:p>
            <a:pPr lvl="7"/>
            <a:r>
              <a:rPr lang="da-DK" dirty="0"/>
              <a:t>8 niveau</a:t>
            </a:r>
          </a:p>
          <a:p>
            <a:pPr lvl="8"/>
            <a:r>
              <a:rPr lang="da-DK" dirty="0"/>
              <a:t>9 niveau</a:t>
            </a:r>
          </a:p>
        </p:txBody>
      </p:sp>
      <p:sp>
        <p:nvSpPr>
          <p:cNvPr id="19" name="Pladsholder til indhold 6"/>
          <p:cNvSpPr>
            <a:spLocks noGrp="1"/>
          </p:cNvSpPr>
          <p:nvPr>
            <p:ph sz="quarter" idx="14" hasCustomPrompt="1"/>
          </p:nvPr>
        </p:nvSpPr>
        <p:spPr>
          <a:xfrm>
            <a:off x="6695731" y="2329201"/>
            <a:ext cx="4572000" cy="3160713"/>
          </a:xfrm>
        </p:spPr>
        <p:txBody>
          <a:bodyPr/>
          <a:lstStyle>
            <a:lvl1pPr marL="126000" indent="-126000">
              <a:defRPr sz="1800"/>
            </a:lvl1pPr>
            <a:lvl2pPr marL="450000" indent="-108000">
              <a:defRPr sz="1600"/>
            </a:lvl2pPr>
            <a:lvl3pPr marL="810000" indent="-108000">
              <a:defRPr sz="1400"/>
            </a:lvl3pPr>
            <a:lvl4pPr marL="1152000" indent="-90000">
              <a:defRPr sz="1200"/>
            </a:lvl4pPr>
            <a:lvl5pPr marL="1512000" indent="-90000">
              <a:defRPr sz="1000"/>
            </a:lvl5pPr>
            <a:lvl6pPr marL="1872000">
              <a:defRPr sz="1000"/>
            </a:lvl6pPr>
            <a:lvl7pPr marL="2232000">
              <a:defRPr sz="1000"/>
            </a:lvl7pPr>
            <a:lvl8pPr marL="2592000">
              <a:defRPr/>
            </a:lvl8pPr>
            <a:lvl9pPr marL="2952000">
              <a:defRPr sz="1000"/>
            </a:lvl9pPr>
          </a:lstStyle>
          <a:p>
            <a:pPr lvl="0"/>
            <a:r>
              <a:rPr lang="da-DK" dirty="0"/>
              <a:t>Brødtekst 18pt skrives her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6 niveau</a:t>
            </a:r>
          </a:p>
          <a:p>
            <a:pPr lvl="6"/>
            <a:r>
              <a:rPr lang="da-DK" dirty="0"/>
              <a:t>7 niveau</a:t>
            </a:r>
          </a:p>
          <a:p>
            <a:pPr lvl="7"/>
            <a:r>
              <a:rPr lang="da-DK" dirty="0"/>
              <a:t>8 niveau</a:t>
            </a:r>
          </a:p>
          <a:p>
            <a:pPr lvl="8"/>
            <a:r>
              <a:rPr lang="da-DK" dirty="0"/>
              <a:t>9 niveau</a:t>
            </a:r>
          </a:p>
        </p:txBody>
      </p:sp>
      <p:sp>
        <p:nvSpPr>
          <p:cNvPr id="3" name="Date Placeholder 2" hidden="1">
            <a:extLst>
              <a:ext uri="{FF2B5EF4-FFF2-40B4-BE49-F238E27FC236}">
                <a16:creationId xmlns:a16="http://schemas.microsoft.com/office/drawing/2014/main" id="{947DC730-CDC5-44CC-9B1C-C14B4C0F157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8" name="Footer Placeholder 7" hidden="1">
            <a:extLst>
              <a:ext uri="{FF2B5EF4-FFF2-40B4-BE49-F238E27FC236}">
                <a16:creationId xmlns:a16="http://schemas.microsoft.com/office/drawing/2014/main" id="{C945EFDB-8058-4EB6-BB89-655AC999A63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3DE5CF-94FA-442F-8744-8088AC51BFA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DAB5548-7253-48D6-B95B-F3D312A72220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1" name="text" descr="{&quot;templafy&quot;:{&quot;id&quot;:&quot;0fba23bc-7b33-4222-9a2b-71a1c3d1b800&quot;}}" title="UserProfile.Office.Virksomhed_{{DocumentLanguage}}">
            <a:extLst>
              <a:ext uri="{FF2B5EF4-FFF2-40B4-BE49-F238E27FC236}">
                <a16:creationId xmlns:a16="http://schemas.microsoft.com/office/drawing/2014/main" id="{FEB6A1E8-F634-45B9-BF35-8FB9AFDB1A83}"/>
              </a:ext>
            </a:extLst>
          </p:cNvPr>
          <p:cNvSpPr txBox="1"/>
          <p:nvPr userDrawn="1"/>
        </p:nvSpPr>
        <p:spPr>
          <a:xfrm>
            <a:off x="1828797" y="255600"/>
            <a:ext cx="4411200" cy="2154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200" b="1" noProof="0" dirty="0">
                <a:solidFill>
                  <a:srgbClr val="565656"/>
                </a:solidFill>
              </a:rPr>
              <a:t>Nordsjællands Hospital</a:t>
            </a:r>
          </a:p>
        </p:txBody>
      </p:sp>
      <p:sp>
        <p:nvSpPr>
          <p:cNvPr id="12" name="text" descr="{&quot;templafy&quot;:{&quot;id&quot;:&quot;c7afab74-e18b-4cfb-8fb8-36e4f14e9fa9&quot;}}" title="UserProfile.CenterFreeText">
            <a:extLst>
              <a:ext uri="{FF2B5EF4-FFF2-40B4-BE49-F238E27FC236}">
                <a16:creationId xmlns:a16="http://schemas.microsoft.com/office/drawing/2014/main" id="{00DD9014-3C4D-403B-A65F-511E0B667A8D}"/>
              </a:ext>
            </a:extLst>
          </p:cNvPr>
          <p:cNvSpPr txBox="1">
            <a:spLocks/>
          </p:cNvSpPr>
          <p:nvPr userDrawn="1"/>
        </p:nvSpPr>
        <p:spPr>
          <a:xfrm>
            <a:off x="1828801" y="450001"/>
            <a:ext cx="4409017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200" dirty="0">
              <a:solidFill>
                <a:srgbClr val="B3B3B3"/>
              </a:solidFill>
            </a:endParaRPr>
          </a:p>
        </p:txBody>
      </p:sp>
      <p:sp>
        <p:nvSpPr>
          <p:cNvPr id="13" name="text" descr="{&quot;templafy&quot;:{&quot;id&quot;:&quot;398227e2-faa7-4dd5-913f-3a284781b10a&quot;}}" hidden="1" title="UserProfile.Centers.Center_{{DocumentLanguage}}">
            <a:extLst>
              <a:ext uri="{FF2B5EF4-FFF2-40B4-BE49-F238E27FC236}">
                <a16:creationId xmlns:a16="http://schemas.microsoft.com/office/drawing/2014/main" id="{DA319FAB-14DA-4A22-84AE-42D2E668758F}"/>
              </a:ext>
            </a:extLst>
          </p:cNvPr>
          <p:cNvSpPr txBox="1">
            <a:spLocks/>
          </p:cNvSpPr>
          <p:nvPr userDrawn="1"/>
        </p:nvSpPr>
        <p:spPr>
          <a:xfrm>
            <a:off x="1828801" y="450001"/>
            <a:ext cx="4409017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200" dirty="0">
              <a:solidFill>
                <a:srgbClr val="B3B3B3"/>
              </a:solidFill>
            </a:endParaRPr>
          </a:p>
        </p:txBody>
      </p:sp>
      <p:pic>
        <p:nvPicPr>
          <p:cNvPr id="257169709" name="image" descr="{&quot;templafy&quot;:{&quot;id&quot;:&quot;bdd0c7b0-64d6-4efc-b94e-e418113c08ff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3600" y="6314400"/>
            <a:ext cx="1766400" cy="421200"/>
          </a:xfrm>
          <a:prstGeom prst="rect">
            <a:avLst/>
          </a:prstGeom>
        </p:spPr>
      </p:pic>
      <p:sp>
        <p:nvSpPr>
          <p:cNvPr id="18" name="text" descr="{&quot;templafy&quot;:{&quot;id&quot;:&quot;7d81abd3-540c-42b5-966a-9cad279f6db3&quot;}}" title="Form.PresentationTitle">
            <a:extLst>
              <a:ext uri="{FF2B5EF4-FFF2-40B4-BE49-F238E27FC236}">
                <a16:creationId xmlns:a16="http://schemas.microsoft.com/office/drawing/2014/main" id="{31178429-2551-4595-892B-2D7D0D0EEB4F}"/>
              </a:ext>
            </a:extLst>
          </p:cNvPr>
          <p:cNvSpPr txBox="1"/>
          <p:nvPr userDrawn="1"/>
        </p:nvSpPr>
        <p:spPr>
          <a:xfrm>
            <a:off x="1828800" y="6290559"/>
            <a:ext cx="3307200" cy="140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da-DK" sz="900" dirty="0">
              <a:solidFill>
                <a:schemeClr val="bg1"/>
              </a:solidFill>
            </a:endParaRPr>
          </a:p>
        </p:txBody>
      </p:sp>
      <p:pic>
        <p:nvPicPr>
          <p:cNvPr id="89266097" name="image" descr="{&quot;templafy&quot;:{&quot;id&quot;:&quot;b5a8d12d-8cf1-4d84-a49f-7f118e28e269&quot;}}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74197"/>
            <a:ext cx="912000" cy="684000"/>
          </a:xfrm>
          <a:prstGeom prst="rect">
            <a:avLst/>
          </a:prstGeom>
        </p:spPr>
      </p:pic>
      <p:pic>
        <p:nvPicPr>
          <p:cNvPr id="689157075" name="image" descr="{&quot;templafy&quot;:{&quot;id&quot;:&quot;9b544c5d-895e-4337-9e3e-24b1180da1fb&quot;}}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" y="5718575"/>
            <a:ext cx="916800" cy="687600"/>
          </a:xfrm>
          <a:prstGeom prst="rect">
            <a:avLst/>
          </a:prstGeom>
        </p:spPr>
      </p:pic>
      <p:pic>
        <p:nvPicPr>
          <p:cNvPr id="23" name="Region">
            <a:extLst>
              <a:ext uri="{FF2B5EF4-FFF2-40B4-BE49-F238E27FC236}">
                <a16:creationId xmlns:a16="http://schemas.microsoft.com/office/drawing/2014/main" id="{B7E8D307-E2E5-428B-9730-26782F001A6D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77" y="5763982"/>
            <a:ext cx="155223" cy="594784"/>
          </a:xfrm>
          <a:prstGeom prst="rect">
            <a:avLst/>
          </a:prstGeom>
        </p:spPr>
      </p:pic>
      <p:pic>
        <p:nvPicPr>
          <p:cNvPr id="1095177597" name="image" descr="{&quot;templafy&quot;:{&quot;id&quot;:&quot;41394861-a1ea-4eea-a6da-78a928db9e5d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9683" y="872704"/>
            <a:ext cx="1161600" cy="900000"/>
          </a:xfrm>
          <a:prstGeom prst="rect">
            <a:avLst/>
          </a:prstGeom>
        </p:spPr>
      </p:pic>
      <p:pic>
        <p:nvPicPr>
          <p:cNvPr id="1424670155" name="image" descr="{&quot;templafy&quot;:{&quot;id&quot;:&quot;65c59962-bf0e-4d04-9044-be35801bb7e6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2979" y="260648"/>
            <a:ext cx="1161600" cy="900000"/>
          </a:xfrm>
          <a:prstGeom prst="rect">
            <a:avLst/>
          </a:prstGeom>
        </p:spPr>
      </p:pic>
      <p:pic>
        <p:nvPicPr>
          <p:cNvPr id="1476894579" name="image" descr="{&quot;templafy&quot;:{&quot;id&quot;:&quot;7d669b07-d2e7-4eb9-9748-24577a4e663f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1600" y="97200"/>
            <a:ext cx="2904000" cy="684000"/>
          </a:xfrm>
          <a:prstGeom prst="rect">
            <a:avLst/>
          </a:prstGeom>
        </p:spPr>
      </p:pic>
      <p:sp>
        <p:nvSpPr>
          <p:cNvPr id="27" name="text" descr="{&quot;templafy&quot;:{&quot;id&quot;:&quot;ad3963ab-5504-447b-b8bd-789aab207683&quot;}}" title="UserProfile.Name">
            <a:extLst>
              <a:ext uri="{FF2B5EF4-FFF2-40B4-BE49-F238E27FC236}">
                <a16:creationId xmlns:a16="http://schemas.microsoft.com/office/drawing/2014/main" id="{B6BB832E-6493-4DD7-A364-9E0DB47EA71F}"/>
              </a:ext>
            </a:extLst>
          </p:cNvPr>
          <p:cNvSpPr txBox="1"/>
          <p:nvPr userDrawn="1"/>
        </p:nvSpPr>
        <p:spPr>
          <a:xfrm>
            <a:off x="7891200" y="6289200"/>
            <a:ext cx="3067200" cy="140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endParaRPr lang="da-DK" sz="900" dirty="0" err="1">
              <a:solidFill>
                <a:schemeClr val="bg1"/>
              </a:solidFill>
            </a:endParaRPr>
          </a:p>
        </p:txBody>
      </p:sp>
      <p:sp>
        <p:nvSpPr>
          <p:cNvPr id="28" name="text" descr="{&quot;templafy&quot;:{&quot;id&quot;:&quot;686a627a-eb4b-432e-8ff0-7fb7f20f2812&quot;}}" title="Form.Manuel_dato">
            <a:extLst>
              <a:ext uri="{FF2B5EF4-FFF2-40B4-BE49-F238E27FC236}">
                <a16:creationId xmlns:a16="http://schemas.microsoft.com/office/drawing/2014/main" id="{179E6486-6C7F-4349-8118-4929CD2692F7}"/>
              </a:ext>
            </a:extLst>
          </p:cNvPr>
          <p:cNvSpPr txBox="1"/>
          <p:nvPr userDrawn="1"/>
        </p:nvSpPr>
        <p:spPr>
          <a:xfrm>
            <a:off x="7891200" y="6289200"/>
            <a:ext cx="3067200" cy="140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endParaRPr lang="da-DK" sz="900" dirty="0" err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027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t felt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dsholder til tekst 1"/>
          <p:cNvSpPr>
            <a:spLocks noGrp="1"/>
          </p:cNvSpPr>
          <p:nvPr>
            <p:ph type="body" sz="quarter" idx="15" hasCustomPrompt="1"/>
          </p:nvPr>
        </p:nvSpPr>
        <p:spPr>
          <a:xfrm>
            <a:off x="1824000" y="4838163"/>
            <a:ext cx="9448800" cy="654587"/>
          </a:xfrm>
        </p:spPr>
        <p:txBody>
          <a:bodyPr/>
          <a:lstStyle>
            <a:lvl1pPr marL="0" indent="0">
              <a:lnSpc>
                <a:spcPct val="85000"/>
              </a:lnSpc>
              <a:buNone/>
              <a:defRPr sz="1600" baseline="0"/>
            </a:lvl1pPr>
            <a:lvl2pPr>
              <a:defRPr sz="1800"/>
            </a:lvl2pPr>
            <a:lvl3pPr marL="324000">
              <a:defRPr sz="1600"/>
            </a:lvl3pPr>
            <a:lvl4pPr marL="540000"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90000">
              <a:defRPr sz="1200"/>
            </a:lvl5pPr>
          </a:lstStyle>
          <a:p>
            <a:pPr lvl="0"/>
            <a:r>
              <a:rPr lang="da-DK" dirty="0"/>
              <a:t>Billedtekst 16pt i to eller max tre linjer</a:t>
            </a:r>
          </a:p>
        </p:txBody>
      </p:sp>
      <p:sp>
        <p:nvSpPr>
          <p:cNvPr id="8" name="Pladsholder til billede 2"/>
          <p:cNvSpPr>
            <a:spLocks noGrp="1"/>
          </p:cNvSpPr>
          <p:nvPr>
            <p:ph type="pic" sz="quarter" idx="16" hasCustomPrompt="1"/>
          </p:nvPr>
        </p:nvSpPr>
        <p:spPr>
          <a:xfrm>
            <a:off x="1824000" y="1362269"/>
            <a:ext cx="9448800" cy="3340360"/>
          </a:xfrm>
        </p:spPr>
        <p:txBody>
          <a:bodyPr tIns="612000" anchor="ctr" anchorCtr="0"/>
          <a:lstStyle>
            <a:lvl1pPr marL="0" indent="0" algn="ctr">
              <a:buNone/>
              <a:defRPr sz="1400" baseline="0">
                <a:solidFill>
                  <a:schemeClr val="accent6"/>
                </a:solidFill>
              </a:defRPr>
            </a:lvl1pPr>
          </a:lstStyle>
          <a:p>
            <a:r>
              <a:rPr lang="da-DK" dirty="0"/>
              <a:t>Klik på ikon for at indsætte billede</a:t>
            </a:r>
          </a:p>
        </p:txBody>
      </p:sp>
      <p:sp>
        <p:nvSpPr>
          <p:cNvPr id="2" name="Date Placeholder 1" hidden="1">
            <a:extLst>
              <a:ext uri="{FF2B5EF4-FFF2-40B4-BE49-F238E27FC236}">
                <a16:creationId xmlns:a16="http://schemas.microsoft.com/office/drawing/2014/main" id="{117154C2-02F4-4D6A-9749-F6345FE82F05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Footer Placeholder 2" hidden="1">
            <a:extLst>
              <a:ext uri="{FF2B5EF4-FFF2-40B4-BE49-F238E27FC236}">
                <a16:creationId xmlns:a16="http://schemas.microsoft.com/office/drawing/2014/main" id="{16932010-4344-4A31-801D-86332CCC3A22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F72AE4-A026-4950-A877-53A943FFFF16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0DAB5548-7253-48D6-B95B-F3D312A72220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0" name="text" descr="{&quot;templafy&quot;:{&quot;id&quot;:&quot;c7cd020d-bdd7-4941-876b-3a7db0263fde&quot;}}" title="UserProfile.Office.Virksomhed_{{DocumentLanguage}}">
            <a:extLst>
              <a:ext uri="{FF2B5EF4-FFF2-40B4-BE49-F238E27FC236}">
                <a16:creationId xmlns:a16="http://schemas.microsoft.com/office/drawing/2014/main" id="{1688F4BD-789F-4D39-B51A-9B182FFAF988}"/>
              </a:ext>
            </a:extLst>
          </p:cNvPr>
          <p:cNvSpPr txBox="1"/>
          <p:nvPr userDrawn="1"/>
        </p:nvSpPr>
        <p:spPr>
          <a:xfrm>
            <a:off x="1828797" y="255600"/>
            <a:ext cx="4411200" cy="2154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200" b="1" noProof="0" dirty="0">
                <a:solidFill>
                  <a:srgbClr val="565656"/>
                </a:solidFill>
              </a:rPr>
              <a:t>Nordsjællands Hospital</a:t>
            </a:r>
          </a:p>
        </p:txBody>
      </p:sp>
      <p:sp>
        <p:nvSpPr>
          <p:cNvPr id="12" name="text" descr="{&quot;templafy&quot;:{&quot;id&quot;:&quot;b53900f7-d11b-4757-87ca-230828cb265d&quot;}}" title="UserProfile.CenterFreeText">
            <a:extLst>
              <a:ext uri="{FF2B5EF4-FFF2-40B4-BE49-F238E27FC236}">
                <a16:creationId xmlns:a16="http://schemas.microsoft.com/office/drawing/2014/main" id="{C9507C16-D8CB-4CCF-A6E1-8BB17DFD52D1}"/>
              </a:ext>
            </a:extLst>
          </p:cNvPr>
          <p:cNvSpPr txBox="1">
            <a:spLocks/>
          </p:cNvSpPr>
          <p:nvPr userDrawn="1"/>
        </p:nvSpPr>
        <p:spPr>
          <a:xfrm>
            <a:off x="1828801" y="450001"/>
            <a:ext cx="4409017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200" dirty="0">
              <a:solidFill>
                <a:srgbClr val="B3B3B3"/>
              </a:solidFill>
            </a:endParaRPr>
          </a:p>
        </p:txBody>
      </p:sp>
      <p:sp>
        <p:nvSpPr>
          <p:cNvPr id="13" name="text" descr="{&quot;templafy&quot;:{&quot;id&quot;:&quot;fab72811-e4e9-4534-a18d-aad74589179d&quot;}}" hidden="1" title="UserProfile.Centers.Center_{{DocumentLanguage}}">
            <a:extLst>
              <a:ext uri="{FF2B5EF4-FFF2-40B4-BE49-F238E27FC236}">
                <a16:creationId xmlns:a16="http://schemas.microsoft.com/office/drawing/2014/main" id="{1A6209A9-91A0-4D65-A32D-CC7D235A63D9}"/>
              </a:ext>
            </a:extLst>
          </p:cNvPr>
          <p:cNvSpPr txBox="1">
            <a:spLocks/>
          </p:cNvSpPr>
          <p:nvPr userDrawn="1"/>
        </p:nvSpPr>
        <p:spPr>
          <a:xfrm>
            <a:off x="1828801" y="450001"/>
            <a:ext cx="4409017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200" dirty="0">
              <a:solidFill>
                <a:srgbClr val="B3B3B3"/>
              </a:solidFill>
            </a:endParaRPr>
          </a:p>
        </p:txBody>
      </p:sp>
      <p:pic>
        <p:nvPicPr>
          <p:cNvPr id="389366955" name="image" descr="{&quot;templafy&quot;:{&quot;id&quot;:&quot;3e67e085-2527-4f66-b200-0113c811d6aa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3600" y="6314400"/>
            <a:ext cx="1766400" cy="421200"/>
          </a:xfrm>
          <a:prstGeom prst="rect">
            <a:avLst/>
          </a:prstGeom>
        </p:spPr>
      </p:pic>
      <p:sp>
        <p:nvSpPr>
          <p:cNvPr id="18" name="text" descr="{&quot;templafy&quot;:{&quot;id&quot;:&quot;20716ab8-4597-4365-affa-0c3fe7f53205&quot;}}" title="Form.PresentationTitle">
            <a:extLst>
              <a:ext uri="{FF2B5EF4-FFF2-40B4-BE49-F238E27FC236}">
                <a16:creationId xmlns:a16="http://schemas.microsoft.com/office/drawing/2014/main" id="{432EE8C2-ED9B-41BE-834E-87895127141A}"/>
              </a:ext>
            </a:extLst>
          </p:cNvPr>
          <p:cNvSpPr txBox="1"/>
          <p:nvPr userDrawn="1"/>
        </p:nvSpPr>
        <p:spPr>
          <a:xfrm>
            <a:off x="1828800" y="6290559"/>
            <a:ext cx="3307200" cy="140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da-DK" sz="900" dirty="0">
              <a:solidFill>
                <a:schemeClr val="bg1"/>
              </a:solidFill>
            </a:endParaRPr>
          </a:p>
        </p:txBody>
      </p:sp>
      <p:pic>
        <p:nvPicPr>
          <p:cNvPr id="1548078965" name="image" descr="{&quot;templafy&quot;:{&quot;id&quot;:&quot;4b99cb52-df94-4077-81b0-c073be4a056f&quot;}}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74197"/>
            <a:ext cx="912000" cy="684000"/>
          </a:xfrm>
          <a:prstGeom prst="rect">
            <a:avLst/>
          </a:prstGeom>
        </p:spPr>
      </p:pic>
      <p:pic>
        <p:nvPicPr>
          <p:cNvPr id="1125312478" name="image" descr="{&quot;templafy&quot;:{&quot;id&quot;:&quot;c1bf2276-c92b-4ea8-ac42-d9e71c607ea8&quot;}}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" y="5718575"/>
            <a:ext cx="916800" cy="687600"/>
          </a:xfrm>
          <a:prstGeom prst="rect">
            <a:avLst/>
          </a:prstGeom>
        </p:spPr>
      </p:pic>
      <p:pic>
        <p:nvPicPr>
          <p:cNvPr id="22" name="Region">
            <a:extLst>
              <a:ext uri="{FF2B5EF4-FFF2-40B4-BE49-F238E27FC236}">
                <a16:creationId xmlns:a16="http://schemas.microsoft.com/office/drawing/2014/main" id="{36CB1BDE-6805-4098-B171-A9BAE61A7E6D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77" y="5763982"/>
            <a:ext cx="155223" cy="594784"/>
          </a:xfrm>
          <a:prstGeom prst="rect">
            <a:avLst/>
          </a:prstGeom>
        </p:spPr>
      </p:pic>
      <p:pic>
        <p:nvPicPr>
          <p:cNvPr id="248291418" name="image" descr="{&quot;templafy&quot;:{&quot;id&quot;:&quot;9792a30b-0d41-41b9-81d9-c8b5731d49e2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9683" y="872704"/>
            <a:ext cx="1161600" cy="900000"/>
          </a:xfrm>
          <a:prstGeom prst="rect">
            <a:avLst/>
          </a:prstGeom>
        </p:spPr>
      </p:pic>
      <p:pic>
        <p:nvPicPr>
          <p:cNvPr id="1249987795" name="image" descr="{&quot;templafy&quot;:{&quot;id&quot;:&quot;d2ba5cc1-ebb8-450f-8002-266a99be631b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2979" y="260648"/>
            <a:ext cx="1161600" cy="900000"/>
          </a:xfrm>
          <a:prstGeom prst="rect">
            <a:avLst/>
          </a:prstGeom>
        </p:spPr>
      </p:pic>
      <p:pic>
        <p:nvPicPr>
          <p:cNvPr id="454330611" name="image" descr="{&quot;templafy&quot;:{&quot;id&quot;:&quot;8fc6a89b-baff-434b-99b8-762371e269ac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1600" y="97200"/>
            <a:ext cx="2904000" cy="684000"/>
          </a:xfrm>
          <a:prstGeom prst="rect">
            <a:avLst/>
          </a:prstGeom>
        </p:spPr>
      </p:pic>
      <p:sp>
        <p:nvSpPr>
          <p:cNvPr id="26" name="text" descr="{&quot;templafy&quot;:{&quot;id&quot;:&quot;f144fbd5-fd97-4400-b401-b1988532356d&quot;}}" title="UserProfile.Name">
            <a:extLst>
              <a:ext uri="{FF2B5EF4-FFF2-40B4-BE49-F238E27FC236}">
                <a16:creationId xmlns:a16="http://schemas.microsoft.com/office/drawing/2014/main" id="{893517C2-C6BD-4E2F-B216-A8B58BF11B1C}"/>
              </a:ext>
            </a:extLst>
          </p:cNvPr>
          <p:cNvSpPr txBox="1"/>
          <p:nvPr userDrawn="1"/>
        </p:nvSpPr>
        <p:spPr>
          <a:xfrm>
            <a:off x="7891200" y="6289200"/>
            <a:ext cx="3067200" cy="140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endParaRPr lang="da-DK" sz="900" dirty="0" err="1">
              <a:solidFill>
                <a:schemeClr val="bg1"/>
              </a:solidFill>
            </a:endParaRPr>
          </a:p>
        </p:txBody>
      </p:sp>
      <p:sp>
        <p:nvSpPr>
          <p:cNvPr id="27" name="text" descr="{&quot;templafy&quot;:{&quot;id&quot;:&quot;f9b90e4b-cf18-4809-96c3-efdf1af6d9c4&quot;}}" title="Form.Manuel_dato">
            <a:extLst>
              <a:ext uri="{FF2B5EF4-FFF2-40B4-BE49-F238E27FC236}">
                <a16:creationId xmlns:a16="http://schemas.microsoft.com/office/drawing/2014/main" id="{ABC9C868-C959-4218-8588-A4114C673D6D}"/>
              </a:ext>
            </a:extLst>
          </p:cNvPr>
          <p:cNvSpPr txBox="1"/>
          <p:nvPr userDrawn="1"/>
        </p:nvSpPr>
        <p:spPr>
          <a:xfrm>
            <a:off x="7891200" y="6289200"/>
            <a:ext cx="3067200" cy="140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endParaRPr lang="da-DK" sz="900" dirty="0" err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0608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t fel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dsholder til tekst 1"/>
          <p:cNvSpPr>
            <a:spLocks noGrp="1"/>
          </p:cNvSpPr>
          <p:nvPr>
            <p:ph type="body" sz="quarter" idx="15" hasCustomPrompt="1"/>
          </p:nvPr>
        </p:nvSpPr>
        <p:spPr>
          <a:xfrm>
            <a:off x="1824000" y="4838163"/>
            <a:ext cx="9448800" cy="654587"/>
          </a:xfrm>
        </p:spPr>
        <p:txBody>
          <a:bodyPr/>
          <a:lstStyle>
            <a:lvl1pPr marL="0" indent="0">
              <a:lnSpc>
                <a:spcPct val="85000"/>
              </a:lnSpc>
              <a:buNone/>
              <a:defRPr sz="1600" baseline="0"/>
            </a:lvl1pPr>
            <a:lvl2pPr>
              <a:defRPr sz="1800"/>
            </a:lvl2pPr>
            <a:lvl3pPr marL="324000">
              <a:defRPr sz="1600"/>
            </a:lvl3pPr>
            <a:lvl4pPr marL="540000"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90000">
              <a:defRPr sz="1200"/>
            </a:lvl5pPr>
          </a:lstStyle>
          <a:p>
            <a:pPr lvl="0"/>
            <a:r>
              <a:rPr lang="da-DK" dirty="0"/>
              <a:t>Billedtekst 16pt i to eller max tre linjer</a:t>
            </a:r>
          </a:p>
        </p:txBody>
      </p:sp>
      <p:sp>
        <p:nvSpPr>
          <p:cNvPr id="19" name="Pladsholder til indhold 2"/>
          <p:cNvSpPr>
            <a:spLocks noGrp="1"/>
          </p:cNvSpPr>
          <p:nvPr>
            <p:ph sz="quarter" idx="17" hasCustomPrompt="1"/>
          </p:nvPr>
        </p:nvSpPr>
        <p:spPr>
          <a:xfrm>
            <a:off x="1824567" y="1362075"/>
            <a:ext cx="9451200" cy="33408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da-DK" dirty="0"/>
              <a:t>Brødtekst 22pt skrives her, eller tabel og diagram indsættes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" name="Date Placeholder 1" hidden="1">
            <a:extLst>
              <a:ext uri="{FF2B5EF4-FFF2-40B4-BE49-F238E27FC236}">
                <a16:creationId xmlns:a16="http://schemas.microsoft.com/office/drawing/2014/main" id="{7BB55899-1A9B-4146-A910-A4DDAEA085EE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Footer Placeholder 2" hidden="1">
            <a:extLst>
              <a:ext uri="{FF2B5EF4-FFF2-40B4-BE49-F238E27FC236}">
                <a16:creationId xmlns:a16="http://schemas.microsoft.com/office/drawing/2014/main" id="{B58D5CFA-933D-48FD-97D4-7A17AA393A00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23D92B-1908-4C4B-A547-90285EAC8961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0DAB5548-7253-48D6-B95B-F3D312A72220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0" name="text" descr="{&quot;templafy&quot;:{&quot;id&quot;:&quot;6c50a56f-4157-4eb8-b4b8-254e2154757b&quot;}}" title="UserProfile.Office.Virksomhed_{{DocumentLanguage}}">
            <a:extLst>
              <a:ext uri="{FF2B5EF4-FFF2-40B4-BE49-F238E27FC236}">
                <a16:creationId xmlns:a16="http://schemas.microsoft.com/office/drawing/2014/main" id="{FABB3F27-C64A-4847-A0F4-49D1ED43D277}"/>
              </a:ext>
            </a:extLst>
          </p:cNvPr>
          <p:cNvSpPr txBox="1"/>
          <p:nvPr userDrawn="1"/>
        </p:nvSpPr>
        <p:spPr>
          <a:xfrm>
            <a:off x="1828797" y="255600"/>
            <a:ext cx="4411200" cy="2154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200" b="1" noProof="0" dirty="0">
                <a:solidFill>
                  <a:srgbClr val="565656"/>
                </a:solidFill>
              </a:rPr>
              <a:t>Nordsjællands Hospital</a:t>
            </a:r>
          </a:p>
        </p:txBody>
      </p:sp>
      <p:sp>
        <p:nvSpPr>
          <p:cNvPr id="12" name="text" descr="{&quot;templafy&quot;:{&quot;id&quot;:&quot;22ffab71-39b6-48f8-9a90-1ddcb8bb836d&quot;}}" title="UserProfile.CenterFreeText">
            <a:extLst>
              <a:ext uri="{FF2B5EF4-FFF2-40B4-BE49-F238E27FC236}">
                <a16:creationId xmlns:a16="http://schemas.microsoft.com/office/drawing/2014/main" id="{617E5582-9A32-475F-821C-6E596752CEE0}"/>
              </a:ext>
            </a:extLst>
          </p:cNvPr>
          <p:cNvSpPr txBox="1">
            <a:spLocks/>
          </p:cNvSpPr>
          <p:nvPr userDrawn="1"/>
        </p:nvSpPr>
        <p:spPr>
          <a:xfrm>
            <a:off x="1828801" y="450001"/>
            <a:ext cx="4409017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200" dirty="0">
              <a:solidFill>
                <a:srgbClr val="B3B3B3"/>
              </a:solidFill>
            </a:endParaRPr>
          </a:p>
        </p:txBody>
      </p:sp>
      <p:sp>
        <p:nvSpPr>
          <p:cNvPr id="13" name="text" descr="{&quot;templafy&quot;:{&quot;id&quot;:&quot;06fb4ea2-a051-4540-8453-38240a09e608&quot;}}" hidden="1" title="UserProfile.Centers.Center_{{DocumentLanguage}}">
            <a:extLst>
              <a:ext uri="{FF2B5EF4-FFF2-40B4-BE49-F238E27FC236}">
                <a16:creationId xmlns:a16="http://schemas.microsoft.com/office/drawing/2014/main" id="{CC4AE1BB-94FD-4C60-AE1A-F9711352FBF6}"/>
              </a:ext>
            </a:extLst>
          </p:cNvPr>
          <p:cNvSpPr txBox="1">
            <a:spLocks/>
          </p:cNvSpPr>
          <p:nvPr userDrawn="1"/>
        </p:nvSpPr>
        <p:spPr>
          <a:xfrm>
            <a:off x="1828801" y="450001"/>
            <a:ext cx="4409017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200" dirty="0">
              <a:solidFill>
                <a:srgbClr val="B3B3B3"/>
              </a:solidFill>
            </a:endParaRPr>
          </a:p>
        </p:txBody>
      </p:sp>
      <p:pic>
        <p:nvPicPr>
          <p:cNvPr id="2122847513" name="image" descr="{&quot;templafy&quot;:{&quot;id&quot;:&quot;f7ff1075-f276-40ce-b787-ec0ff0247cfe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3600" y="6314400"/>
            <a:ext cx="1766400" cy="421200"/>
          </a:xfrm>
          <a:prstGeom prst="rect">
            <a:avLst/>
          </a:prstGeom>
        </p:spPr>
      </p:pic>
      <p:sp>
        <p:nvSpPr>
          <p:cNvPr id="18" name="text" descr="{&quot;templafy&quot;:{&quot;id&quot;:&quot;ff7b0cbd-49aa-4557-8b9e-076f23166de6&quot;}}" title="Form.PresentationTitle">
            <a:extLst>
              <a:ext uri="{FF2B5EF4-FFF2-40B4-BE49-F238E27FC236}">
                <a16:creationId xmlns:a16="http://schemas.microsoft.com/office/drawing/2014/main" id="{4F651AFC-72CA-4611-A624-D7C73FE42A74}"/>
              </a:ext>
            </a:extLst>
          </p:cNvPr>
          <p:cNvSpPr txBox="1"/>
          <p:nvPr userDrawn="1"/>
        </p:nvSpPr>
        <p:spPr>
          <a:xfrm>
            <a:off x="1828800" y="6290559"/>
            <a:ext cx="3307200" cy="140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da-DK" sz="900" dirty="0">
              <a:solidFill>
                <a:schemeClr val="bg1"/>
              </a:solidFill>
            </a:endParaRPr>
          </a:p>
        </p:txBody>
      </p:sp>
      <p:pic>
        <p:nvPicPr>
          <p:cNvPr id="463893563" name="image" descr="{&quot;templafy&quot;:{&quot;id&quot;:&quot;a1accd84-c842-499a-aef8-9df7bf28ef8b&quot;}}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74197"/>
            <a:ext cx="912000" cy="684000"/>
          </a:xfrm>
          <a:prstGeom prst="rect">
            <a:avLst/>
          </a:prstGeom>
        </p:spPr>
      </p:pic>
      <p:pic>
        <p:nvPicPr>
          <p:cNvPr id="563100974" name="image" descr="{&quot;templafy&quot;:{&quot;id&quot;:&quot;7d65b512-cfad-4264-8814-46127a784ab4&quot;}}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" y="5718575"/>
            <a:ext cx="916800" cy="687600"/>
          </a:xfrm>
          <a:prstGeom prst="rect">
            <a:avLst/>
          </a:prstGeom>
        </p:spPr>
      </p:pic>
      <p:pic>
        <p:nvPicPr>
          <p:cNvPr id="23" name="Region">
            <a:extLst>
              <a:ext uri="{FF2B5EF4-FFF2-40B4-BE49-F238E27FC236}">
                <a16:creationId xmlns:a16="http://schemas.microsoft.com/office/drawing/2014/main" id="{9880EE5B-6033-40D8-9E30-453194902307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77" y="5763982"/>
            <a:ext cx="155223" cy="594784"/>
          </a:xfrm>
          <a:prstGeom prst="rect">
            <a:avLst/>
          </a:prstGeom>
        </p:spPr>
      </p:pic>
      <p:pic>
        <p:nvPicPr>
          <p:cNvPr id="881053420" name="image" descr="{&quot;templafy&quot;:{&quot;id&quot;:&quot;2c10d0e8-4b65-47ea-b2bb-acce4c522408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9683" y="872704"/>
            <a:ext cx="1161600" cy="900000"/>
          </a:xfrm>
          <a:prstGeom prst="rect">
            <a:avLst/>
          </a:prstGeom>
        </p:spPr>
      </p:pic>
      <p:pic>
        <p:nvPicPr>
          <p:cNvPr id="2076076095" name="image" descr="{&quot;templafy&quot;:{&quot;id&quot;:&quot;c83e586c-8a3c-42e6-9d85-57b5d9650b46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2979" y="260648"/>
            <a:ext cx="1161600" cy="900000"/>
          </a:xfrm>
          <a:prstGeom prst="rect">
            <a:avLst/>
          </a:prstGeom>
        </p:spPr>
      </p:pic>
      <p:pic>
        <p:nvPicPr>
          <p:cNvPr id="973943574" name="image" descr="{&quot;templafy&quot;:{&quot;id&quot;:&quot;0f22303b-7a20-4f04-b974-11b1e5a0a5ea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1600" y="97200"/>
            <a:ext cx="2904000" cy="684000"/>
          </a:xfrm>
          <a:prstGeom prst="rect">
            <a:avLst/>
          </a:prstGeom>
        </p:spPr>
      </p:pic>
      <p:sp>
        <p:nvSpPr>
          <p:cNvPr id="27" name="text" descr="{&quot;templafy&quot;:{&quot;id&quot;:&quot;302bc5ad-3103-40a4-83fe-3e70bded0791&quot;}}" title="UserProfile.Name">
            <a:extLst>
              <a:ext uri="{FF2B5EF4-FFF2-40B4-BE49-F238E27FC236}">
                <a16:creationId xmlns:a16="http://schemas.microsoft.com/office/drawing/2014/main" id="{095CB35A-1AE2-4A10-AB62-CE5A4208B2C4}"/>
              </a:ext>
            </a:extLst>
          </p:cNvPr>
          <p:cNvSpPr txBox="1"/>
          <p:nvPr userDrawn="1"/>
        </p:nvSpPr>
        <p:spPr>
          <a:xfrm>
            <a:off x="7891200" y="6289200"/>
            <a:ext cx="3067200" cy="140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endParaRPr lang="da-DK" sz="900" dirty="0" err="1">
              <a:solidFill>
                <a:schemeClr val="bg1"/>
              </a:solidFill>
            </a:endParaRPr>
          </a:p>
        </p:txBody>
      </p:sp>
      <p:sp>
        <p:nvSpPr>
          <p:cNvPr id="28" name="text" descr="{&quot;templafy&quot;:{&quot;id&quot;:&quot;673421b1-962f-458b-b357-64692533c7f1&quot;}}" title="Form.Manuel_dato">
            <a:extLst>
              <a:ext uri="{FF2B5EF4-FFF2-40B4-BE49-F238E27FC236}">
                <a16:creationId xmlns:a16="http://schemas.microsoft.com/office/drawing/2014/main" id="{7FBF063E-09E7-4F20-9D5E-F11C62D8EC3B}"/>
              </a:ext>
            </a:extLst>
          </p:cNvPr>
          <p:cNvSpPr txBox="1"/>
          <p:nvPr userDrawn="1"/>
        </p:nvSpPr>
        <p:spPr>
          <a:xfrm>
            <a:off x="7891200" y="6289200"/>
            <a:ext cx="3067200" cy="140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endParaRPr lang="da-DK" sz="900" dirty="0" err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5461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fe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dsholder til tekst 1"/>
          <p:cNvSpPr>
            <a:spLocks noGrp="1"/>
          </p:cNvSpPr>
          <p:nvPr>
            <p:ph type="body" sz="quarter" idx="15" hasCustomPrompt="1"/>
          </p:nvPr>
        </p:nvSpPr>
        <p:spPr>
          <a:xfrm>
            <a:off x="1824000" y="4985492"/>
            <a:ext cx="4423832" cy="558000"/>
          </a:xfrm>
        </p:spPr>
        <p:txBody>
          <a:bodyPr/>
          <a:lstStyle>
            <a:lvl1pPr marL="0" indent="0">
              <a:lnSpc>
                <a:spcPct val="85000"/>
              </a:lnSpc>
              <a:buNone/>
              <a:defRPr sz="1400" baseline="0"/>
            </a:lvl1pPr>
            <a:lvl2pPr>
              <a:defRPr sz="1800"/>
            </a:lvl2pPr>
            <a:lvl3pPr marL="324000">
              <a:defRPr sz="1600"/>
            </a:lvl3pPr>
            <a:lvl4pPr marL="540000"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90000">
              <a:defRPr sz="1200"/>
            </a:lvl5pPr>
          </a:lstStyle>
          <a:p>
            <a:pPr lvl="0"/>
            <a:r>
              <a:rPr lang="da-DK" dirty="0"/>
              <a:t>Billedtekst 14pt i to eller max tre linjer</a:t>
            </a:r>
          </a:p>
        </p:txBody>
      </p:sp>
      <p:sp>
        <p:nvSpPr>
          <p:cNvPr id="25" name="Pladsholder til billede 2"/>
          <p:cNvSpPr>
            <a:spLocks noGrp="1"/>
          </p:cNvSpPr>
          <p:nvPr>
            <p:ph type="pic" sz="quarter" idx="16" hasCustomPrompt="1"/>
          </p:nvPr>
        </p:nvSpPr>
        <p:spPr>
          <a:xfrm>
            <a:off x="1824001" y="1366175"/>
            <a:ext cx="4423833" cy="3489649"/>
          </a:xfrm>
        </p:spPr>
        <p:txBody>
          <a:bodyPr tIns="612000" anchor="ctr" anchorCtr="0"/>
          <a:lstStyle>
            <a:lvl1pPr marL="0" indent="0" algn="ctr">
              <a:buNone/>
              <a:defRPr sz="1400" baseline="0">
                <a:solidFill>
                  <a:schemeClr val="accent6"/>
                </a:solidFill>
              </a:defRPr>
            </a:lvl1pPr>
          </a:lstStyle>
          <a:p>
            <a:r>
              <a:rPr lang="da-DK" dirty="0"/>
              <a:t>Klik på ikon for at indsætte billede</a:t>
            </a:r>
          </a:p>
        </p:txBody>
      </p:sp>
      <p:sp>
        <p:nvSpPr>
          <p:cNvPr id="12" name="Pladsholder til tekst 3"/>
          <p:cNvSpPr>
            <a:spLocks noGrp="1"/>
          </p:cNvSpPr>
          <p:nvPr>
            <p:ph type="body" sz="quarter" idx="19" hasCustomPrompt="1"/>
          </p:nvPr>
        </p:nvSpPr>
        <p:spPr>
          <a:xfrm>
            <a:off x="6519333" y="4985492"/>
            <a:ext cx="4752000" cy="558000"/>
          </a:xfrm>
        </p:spPr>
        <p:txBody>
          <a:bodyPr/>
          <a:lstStyle>
            <a:lvl1pPr marL="0" indent="0">
              <a:lnSpc>
                <a:spcPct val="85000"/>
              </a:lnSpc>
              <a:buNone/>
              <a:defRPr sz="1400" baseline="0"/>
            </a:lvl1pPr>
            <a:lvl2pPr>
              <a:defRPr sz="1800"/>
            </a:lvl2pPr>
            <a:lvl3pPr marL="324000">
              <a:defRPr sz="1600"/>
            </a:lvl3pPr>
            <a:lvl4pPr marL="540000"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90000">
              <a:defRPr sz="1200"/>
            </a:lvl5pPr>
          </a:lstStyle>
          <a:p>
            <a:pPr lvl="0"/>
            <a:r>
              <a:rPr lang="da-DK" dirty="0"/>
              <a:t>Billedtekst 14pt i to eller max tre linjer</a:t>
            </a:r>
          </a:p>
        </p:txBody>
      </p:sp>
      <p:sp>
        <p:nvSpPr>
          <p:cNvPr id="17" name="Pladsholder til indhold 4"/>
          <p:cNvSpPr>
            <a:spLocks noGrp="1"/>
          </p:cNvSpPr>
          <p:nvPr>
            <p:ph sz="quarter" idx="14" hasCustomPrompt="1"/>
          </p:nvPr>
        </p:nvSpPr>
        <p:spPr>
          <a:xfrm>
            <a:off x="6513075" y="1371523"/>
            <a:ext cx="4761317" cy="3488400"/>
          </a:xfrm>
        </p:spPr>
        <p:txBody>
          <a:bodyPr/>
          <a:lstStyle>
            <a:lvl1pPr marL="126000" indent="-126000">
              <a:defRPr sz="1800"/>
            </a:lvl1pPr>
            <a:lvl2pPr marL="450000" indent="-108000">
              <a:defRPr sz="1600"/>
            </a:lvl2pPr>
            <a:lvl3pPr marL="810000" indent="-108000">
              <a:defRPr sz="1400"/>
            </a:lvl3pPr>
            <a:lvl4pPr marL="1152000" indent="-90000">
              <a:defRPr sz="1200"/>
            </a:lvl4pPr>
            <a:lvl5pPr marL="1512000" indent="-90000">
              <a:defRPr sz="1000"/>
            </a:lvl5pPr>
            <a:lvl6pPr marL="1872000">
              <a:defRPr sz="1000"/>
            </a:lvl6pPr>
            <a:lvl7pPr marL="2232000">
              <a:defRPr sz="1000"/>
            </a:lvl7pPr>
            <a:lvl8pPr marL="2592000">
              <a:defRPr/>
            </a:lvl8pPr>
            <a:lvl9pPr marL="2952000">
              <a:defRPr sz="1000"/>
            </a:lvl9pPr>
          </a:lstStyle>
          <a:p>
            <a:pPr lvl="0"/>
            <a:r>
              <a:rPr lang="da-DK" dirty="0"/>
              <a:t>Brødtekst 18pt skrives her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6 niveau</a:t>
            </a:r>
          </a:p>
          <a:p>
            <a:pPr lvl="6"/>
            <a:r>
              <a:rPr lang="da-DK" dirty="0"/>
              <a:t>7 niveau</a:t>
            </a:r>
          </a:p>
          <a:p>
            <a:pPr lvl="7"/>
            <a:r>
              <a:rPr lang="da-DK" dirty="0"/>
              <a:t>8 niveau</a:t>
            </a:r>
          </a:p>
          <a:p>
            <a:pPr lvl="8"/>
            <a:r>
              <a:rPr lang="da-DK" dirty="0"/>
              <a:t>9 niveau</a:t>
            </a:r>
          </a:p>
        </p:txBody>
      </p:sp>
      <p:sp>
        <p:nvSpPr>
          <p:cNvPr id="2" name="Date Placeholder 1" hidden="1">
            <a:extLst>
              <a:ext uri="{FF2B5EF4-FFF2-40B4-BE49-F238E27FC236}">
                <a16:creationId xmlns:a16="http://schemas.microsoft.com/office/drawing/2014/main" id="{ACBFBDDF-D97D-43AB-8D92-F412E4700404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Footer Placeholder 2" hidden="1">
            <a:extLst>
              <a:ext uri="{FF2B5EF4-FFF2-40B4-BE49-F238E27FC236}">
                <a16:creationId xmlns:a16="http://schemas.microsoft.com/office/drawing/2014/main" id="{682936F5-967C-4914-A711-95A64A959942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9B31E7-9C37-4936-AB97-AD3063779E44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0DAB5548-7253-48D6-B95B-F3D312A72220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3" name="text" descr="{&quot;templafy&quot;:{&quot;id&quot;:&quot;cf313e72-44be-4a6c-a263-cd665f4de09e&quot;}}" title="UserProfile.Office.Virksomhed_{{DocumentLanguage}}">
            <a:extLst>
              <a:ext uri="{FF2B5EF4-FFF2-40B4-BE49-F238E27FC236}">
                <a16:creationId xmlns:a16="http://schemas.microsoft.com/office/drawing/2014/main" id="{8EBC6907-67C7-4DDA-BFC8-25EE59069EE5}"/>
              </a:ext>
            </a:extLst>
          </p:cNvPr>
          <p:cNvSpPr txBox="1"/>
          <p:nvPr userDrawn="1"/>
        </p:nvSpPr>
        <p:spPr>
          <a:xfrm>
            <a:off x="1828797" y="255600"/>
            <a:ext cx="4411200" cy="2154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200" b="1" noProof="0" dirty="0">
                <a:solidFill>
                  <a:srgbClr val="565656"/>
                </a:solidFill>
              </a:rPr>
              <a:t>Nordsjællands Hospital</a:t>
            </a:r>
          </a:p>
        </p:txBody>
      </p:sp>
      <p:sp>
        <p:nvSpPr>
          <p:cNvPr id="14" name="text" descr="{&quot;templafy&quot;:{&quot;id&quot;:&quot;31621a03-320d-4a90-b947-d809ebb7421e&quot;}}" title="UserProfile.CenterFreeText">
            <a:extLst>
              <a:ext uri="{FF2B5EF4-FFF2-40B4-BE49-F238E27FC236}">
                <a16:creationId xmlns:a16="http://schemas.microsoft.com/office/drawing/2014/main" id="{A1D42DFF-E792-4D46-B255-1F478E72C4C7}"/>
              </a:ext>
            </a:extLst>
          </p:cNvPr>
          <p:cNvSpPr txBox="1">
            <a:spLocks/>
          </p:cNvSpPr>
          <p:nvPr userDrawn="1"/>
        </p:nvSpPr>
        <p:spPr>
          <a:xfrm>
            <a:off x="1828801" y="450001"/>
            <a:ext cx="4409017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200" dirty="0">
              <a:solidFill>
                <a:srgbClr val="B3B3B3"/>
              </a:solidFill>
            </a:endParaRPr>
          </a:p>
        </p:txBody>
      </p:sp>
      <p:sp>
        <p:nvSpPr>
          <p:cNvPr id="15" name="text" descr="{&quot;templafy&quot;:{&quot;id&quot;:&quot;91b459ce-c9ef-4088-846f-ad33a1e21373&quot;}}" hidden="1" title="UserProfile.Centers.Center_{{DocumentLanguage}}">
            <a:extLst>
              <a:ext uri="{FF2B5EF4-FFF2-40B4-BE49-F238E27FC236}">
                <a16:creationId xmlns:a16="http://schemas.microsoft.com/office/drawing/2014/main" id="{D0D9D81A-BF21-4A78-B194-312251172454}"/>
              </a:ext>
            </a:extLst>
          </p:cNvPr>
          <p:cNvSpPr txBox="1">
            <a:spLocks/>
          </p:cNvSpPr>
          <p:nvPr userDrawn="1"/>
        </p:nvSpPr>
        <p:spPr>
          <a:xfrm>
            <a:off x="1828801" y="450001"/>
            <a:ext cx="4409017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200" dirty="0">
              <a:solidFill>
                <a:srgbClr val="B3B3B3"/>
              </a:solidFill>
            </a:endParaRPr>
          </a:p>
        </p:txBody>
      </p:sp>
      <p:pic>
        <p:nvPicPr>
          <p:cNvPr id="1295273945" name="image" descr="{&quot;templafy&quot;:{&quot;id&quot;:&quot;7a789b80-b373-4dd7-9a68-ccd40168b8f3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3600" y="6314400"/>
            <a:ext cx="1766400" cy="421200"/>
          </a:xfrm>
          <a:prstGeom prst="rect">
            <a:avLst/>
          </a:prstGeom>
        </p:spPr>
      </p:pic>
      <p:sp>
        <p:nvSpPr>
          <p:cNvPr id="21" name="text" descr="{&quot;templafy&quot;:{&quot;id&quot;:&quot;4403ed0d-2b4d-4059-bcc8-f7ccfeb49371&quot;}}" title="Form.PresentationTitle">
            <a:extLst>
              <a:ext uri="{FF2B5EF4-FFF2-40B4-BE49-F238E27FC236}">
                <a16:creationId xmlns:a16="http://schemas.microsoft.com/office/drawing/2014/main" id="{855271E2-8C05-4F04-BC67-E88D95E7CD0B}"/>
              </a:ext>
            </a:extLst>
          </p:cNvPr>
          <p:cNvSpPr txBox="1"/>
          <p:nvPr userDrawn="1"/>
        </p:nvSpPr>
        <p:spPr>
          <a:xfrm>
            <a:off x="1828800" y="6290559"/>
            <a:ext cx="3307200" cy="140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da-DK" sz="900" dirty="0">
              <a:solidFill>
                <a:schemeClr val="bg1"/>
              </a:solidFill>
            </a:endParaRPr>
          </a:p>
        </p:txBody>
      </p:sp>
      <p:pic>
        <p:nvPicPr>
          <p:cNvPr id="1338966839" name="image" descr="{&quot;templafy&quot;:{&quot;id&quot;:&quot;08f19159-be0e-47e7-8e27-454a6122e6e2&quot;}}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74197"/>
            <a:ext cx="912000" cy="684000"/>
          </a:xfrm>
          <a:prstGeom prst="rect">
            <a:avLst/>
          </a:prstGeom>
        </p:spPr>
      </p:pic>
      <p:pic>
        <p:nvPicPr>
          <p:cNvPr id="1904715364" name="image" descr="{&quot;templafy&quot;:{&quot;id&quot;:&quot;bfb55423-0511-45fe-8be9-0304ddc6755c&quot;}}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" y="5718575"/>
            <a:ext cx="916800" cy="687600"/>
          </a:xfrm>
          <a:prstGeom prst="rect">
            <a:avLst/>
          </a:prstGeom>
        </p:spPr>
      </p:pic>
      <p:pic>
        <p:nvPicPr>
          <p:cNvPr id="26" name="Region">
            <a:extLst>
              <a:ext uri="{FF2B5EF4-FFF2-40B4-BE49-F238E27FC236}">
                <a16:creationId xmlns:a16="http://schemas.microsoft.com/office/drawing/2014/main" id="{5317F64A-B543-44BE-A513-87EC70C63EDF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77" y="5763982"/>
            <a:ext cx="155223" cy="594784"/>
          </a:xfrm>
          <a:prstGeom prst="rect">
            <a:avLst/>
          </a:prstGeom>
        </p:spPr>
      </p:pic>
      <p:pic>
        <p:nvPicPr>
          <p:cNvPr id="1798000183" name="image" descr="{&quot;templafy&quot;:{&quot;id&quot;:&quot;277f3d42-79f5-4286-853c-a190cf3957bd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9683" y="872704"/>
            <a:ext cx="1161600" cy="900000"/>
          </a:xfrm>
          <a:prstGeom prst="rect">
            <a:avLst/>
          </a:prstGeom>
        </p:spPr>
      </p:pic>
      <p:pic>
        <p:nvPicPr>
          <p:cNvPr id="1101231348" name="image" descr="{&quot;templafy&quot;:{&quot;id&quot;:&quot;d6c5c9c8-86b0-4fa1-a7d2-8c86eae6d8bb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2979" y="260648"/>
            <a:ext cx="1161600" cy="900000"/>
          </a:xfrm>
          <a:prstGeom prst="rect">
            <a:avLst/>
          </a:prstGeom>
        </p:spPr>
      </p:pic>
      <p:pic>
        <p:nvPicPr>
          <p:cNvPr id="1819830091" name="image" descr="{&quot;templafy&quot;:{&quot;id&quot;:&quot;71979d65-838c-4940-9e86-c3081ee3f7f2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1600" y="97200"/>
            <a:ext cx="2904000" cy="684000"/>
          </a:xfrm>
          <a:prstGeom prst="rect">
            <a:avLst/>
          </a:prstGeom>
        </p:spPr>
      </p:pic>
      <p:sp>
        <p:nvSpPr>
          <p:cNvPr id="30" name="text" descr="{&quot;templafy&quot;:{&quot;id&quot;:&quot;3ee7f4ee-c912-4262-8d1b-8164fb975960&quot;}}" title="UserProfile.Name">
            <a:extLst>
              <a:ext uri="{FF2B5EF4-FFF2-40B4-BE49-F238E27FC236}">
                <a16:creationId xmlns:a16="http://schemas.microsoft.com/office/drawing/2014/main" id="{8FE2A232-F102-4273-8102-2D19496866F2}"/>
              </a:ext>
            </a:extLst>
          </p:cNvPr>
          <p:cNvSpPr txBox="1"/>
          <p:nvPr userDrawn="1"/>
        </p:nvSpPr>
        <p:spPr>
          <a:xfrm>
            <a:off x="7891200" y="6289200"/>
            <a:ext cx="3067200" cy="140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endParaRPr lang="da-DK" sz="900" dirty="0" err="1">
              <a:solidFill>
                <a:schemeClr val="bg1"/>
              </a:solidFill>
            </a:endParaRPr>
          </a:p>
        </p:txBody>
      </p:sp>
      <p:sp>
        <p:nvSpPr>
          <p:cNvPr id="31" name="text" descr="{&quot;templafy&quot;:{&quot;id&quot;:&quot;6abca378-e957-4199-9af2-f511d8196e52&quot;}}" title="Form.Manuel_dato">
            <a:extLst>
              <a:ext uri="{FF2B5EF4-FFF2-40B4-BE49-F238E27FC236}">
                <a16:creationId xmlns:a16="http://schemas.microsoft.com/office/drawing/2014/main" id="{D1920EDA-44CC-44FA-B042-85317344E954}"/>
              </a:ext>
            </a:extLst>
          </p:cNvPr>
          <p:cNvSpPr txBox="1"/>
          <p:nvPr userDrawn="1"/>
        </p:nvSpPr>
        <p:spPr>
          <a:xfrm>
            <a:off x="7891200" y="6289200"/>
            <a:ext cx="3067200" cy="140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endParaRPr lang="da-DK" sz="900" dirty="0" err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7947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lt &amp; tekst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824000" y="908720"/>
            <a:ext cx="9455717" cy="1125943"/>
          </a:xfrm>
        </p:spPr>
        <p:txBody>
          <a:bodyPr/>
          <a:lstStyle/>
          <a:p>
            <a:r>
              <a:rPr lang="da-DK" dirty="0"/>
              <a:t>Overskrift 27pt i to eller flere linjer </a:t>
            </a:r>
            <a:br>
              <a:rPr lang="da-DK" dirty="0"/>
            </a:br>
            <a:r>
              <a:rPr lang="da-DK" dirty="0"/>
              <a:t>teksten vokser opad</a:t>
            </a:r>
          </a:p>
        </p:txBody>
      </p:sp>
      <p:sp>
        <p:nvSpPr>
          <p:cNvPr id="27" name="Pladsholder til tekst 1"/>
          <p:cNvSpPr>
            <a:spLocks noGrp="1"/>
          </p:cNvSpPr>
          <p:nvPr>
            <p:ph type="body" sz="quarter" idx="15" hasCustomPrompt="1"/>
          </p:nvPr>
        </p:nvSpPr>
        <p:spPr>
          <a:xfrm>
            <a:off x="1828800" y="4931362"/>
            <a:ext cx="4423832" cy="556627"/>
          </a:xfrm>
        </p:spPr>
        <p:txBody>
          <a:bodyPr/>
          <a:lstStyle>
            <a:lvl1pPr marL="0" indent="0">
              <a:lnSpc>
                <a:spcPct val="85000"/>
              </a:lnSpc>
              <a:buNone/>
              <a:defRPr sz="1400" baseline="0"/>
            </a:lvl1pPr>
            <a:lvl2pPr>
              <a:defRPr sz="1800"/>
            </a:lvl2pPr>
            <a:lvl3pPr marL="324000">
              <a:defRPr sz="1600"/>
            </a:lvl3pPr>
            <a:lvl4pPr marL="540000"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90000">
              <a:defRPr sz="1200"/>
            </a:lvl5pPr>
          </a:lstStyle>
          <a:p>
            <a:pPr lvl="0"/>
            <a:r>
              <a:rPr lang="da-DK" dirty="0"/>
              <a:t>Billedtekst 14pt i to eller max tre linjer</a:t>
            </a:r>
          </a:p>
        </p:txBody>
      </p:sp>
      <p:sp>
        <p:nvSpPr>
          <p:cNvPr id="28" name="Pladsholder til billede 2"/>
          <p:cNvSpPr>
            <a:spLocks noGrp="1"/>
          </p:cNvSpPr>
          <p:nvPr>
            <p:ph type="pic" sz="quarter" idx="17" hasCustomPrompt="1"/>
          </p:nvPr>
        </p:nvSpPr>
        <p:spPr>
          <a:xfrm>
            <a:off x="1824000" y="2328863"/>
            <a:ext cx="4425600" cy="2476561"/>
          </a:xfrm>
        </p:spPr>
        <p:txBody>
          <a:bodyPr tIns="612000" anchor="ctr" anchorCtr="0"/>
          <a:lstStyle>
            <a:lvl1pPr marL="0" indent="0" algn="ctr">
              <a:buNone/>
              <a:defRPr sz="1400" baseline="0">
                <a:solidFill>
                  <a:schemeClr val="accent6"/>
                </a:solidFill>
              </a:defRPr>
            </a:lvl1pPr>
          </a:lstStyle>
          <a:p>
            <a:r>
              <a:rPr lang="da-DK" dirty="0"/>
              <a:t>Klik på ikon for at indsætte billede</a:t>
            </a:r>
          </a:p>
        </p:txBody>
      </p:sp>
      <p:sp>
        <p:nvSpPr>
          <p:cNvPr id="24" name="Pladsholder til indhold 3"/>
          <p:cNvSpPr>
            <a:spLocks noGrp="1"/>
          </p:cNvSpPr>
          <p:nvPr>
            <p:ph sz="quarter" idx="14" hasCustomPrompt="1"/>
          </p:nvPr>
        </p:nvSpPr>
        <p:spPr>
          <a:xfrm>
            <a:off x="6518400" y="2327275"/>
            <a:ext cx="4761317" cy="3160713"/>
          </a:xfrm>
        </p:spPr>
        <p:txBody>
          <a:bodyPr/>
          <a:lstStyle>
            <a:lvl1pPr marL="126000" indent="-126000">
              <a:defRPr sz="1800"/>
            </a:lvl1pPr>
            <a:lvl2pPr marL="450000" indent="-108000">
              <a:defRPr sz="1600"/>
            </a:lvl2pPr>
            <a:lvl3pPr marL="810000" indent="-108000">
              <a:defRPr sz="1400"/>
            </a:lvl3pPr>
            <a:lvl4pPr marL="1152000" indent="-90000">
              <a:defRPr sz="1200"/>
            </a:lvl4pPr>
            <a:lvl5pPr marL="1512000" indent="-90000">
              <a:defRPr sz="1000"/>
            </a:lvl5pPr>
            <a:lvl6pPr marL="1872000">
              <a:defRPr sz="1000"/>
            </a:lvl6pPr>
            <a:lvl7pPr marL="2232000">
              <a:defRPr sz="1000"/>
            </a:lvl7pPr>
            <a:lvl8pPr marL="2592000">
              <a:defRPr/>
            </a:lvl8pPr>
            <a:lvl9pPr marL="2952000">
              <a:defRPr sz="1000"/>
            </a:lvl9pPr>
          </a:lstStyle>
          <a:p>
            <a:pPr lvl="0"/>
            <a:r>
              <a:rPr lang="da-DK" dirty="0"/>
              <a:t>Brødtekst 18pt skrives her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6 niveau</a:t>
            </a:r>
          </a:p>
          <a:p>
            <a:pPr lvl="6"/>
            <a:r>
              <a:rPr lang="da-DK" dirty="0"/>
              <a:t>7 niveau</a:t>
            </a:r>
          </a:p>
          <a:p>
            <a:pPr lvl="7"/>
            <a:r>
              <a:rPr lang="da-DK" dirty="0"/>
              <a:t>8 niveau</a:t>
            </a:r>
          </a:p>
          <a:p>
            <a:pPr lvl="8"/>
            <a:r>
              <a:rPr lang="da-DK" dirty="0"/>
              <a:t>9 niveau</a:t>
            </a:r>
          </a:p>
        </p:txBody>
      </p:sp>
      <p:sp>
        <p:nvSpPr>
          <p:cNvPr id="3" name="Date Placeholder 2" hidden="1">
            <a:extLst>
              <a:ext uri="{FF2B5EF4-FFF2-40B4-BE49-F238E27FC236}">
                <a16:creationId xmlns:a16="http://schemas.microsoft.com/office/drawing/2014/main" id="{FE860F95-34D8-4068-8A87-A7D734D50A0A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Footer Placeholder 6" hidden="1">
            <a:extLst>
              <a:ext uri="{FF2B5EF4-FFF2-40B4-BE49-F238E27FC236}">
                <a16:creationId xmlns:a16="http://schemas.microsoft.com/office/drawing/2014/main" id="{6D33EB4F-8148-4FB4-ADCF-9ACCCDEF5928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C231AF4-8ADE-4D21-9149-B1957F9F5914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0DAB5548-7253-48D6-B95B-F3D312A72220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2" name="text" descr="{&quot;templafy&quot;:{&quot;id&quot;:&quot;fa85aa4b-350f-4fb5-8d86-f6e669d8afaf&quot;}}" title="UserProfile.Office.Virksomhed_{{DocumentLanguage}}">
            <a:extLst>
              <a:ext uri="{FF2B5EF4-FFF2-40B4-BE49-F238E27FC236}">
                <a16:creationId xmlns:a16="http://schemas.microsoft.com/office/drawing/2014/main" id="{5A0FF4AC-6696-4B9C-AE6B-0355E094E46B}"/>
              </a:ext>
            </a:extLst>
          </p:cNvPr>
          <p:cNvSpPr txBox="1"/>
          <p:nvPr userDrawn="1"/>
        </p:nvSpPr>
        <p:spPr>
          <a:xfrm>
            <a:off x="1828797" y="255600"/>
            <a:ext cx="4411200" cy="2154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200" b="1" noProof="0" dirty="0">
                <a:solidFill>
                  <a:srgbClr val="565656"/>
                </a:solidFill>
              </a:rPr>
              <a:t>Nordsjællands Hospital</a:t>
            </a:r>
          </a:p>
        </p:txBody>
      </p:sp>
      <p:sp>
        <p:nvSpPr>
          <p:cNvPr id="13" name="text" descr="{&quot;templafy&quot;:{&quot;id&quot;:&quot;45829b78-f2f9-443e-b108-933a5f8c371d&quot;}}" title="UserProfile.CenterFreeText">
            <a:extLst>
              <a:ext uri="{FF2B5EF4-FFF2-40B4-BE49-F238E27FC236}">
                <a16:creationId xmlns:a16="http://schemas.microsoft.com/office/drawing/2014/main" id="{4B787C54-494D-4F8C-BBF0-653E77F03F8F}"/>
              </a:ext>
            </a:extLst>
          </p:cNvPr>
          <p:cNvSpPr txBox="1">
            <a:spLocks/>
          </p:cNvSpPr>
          <p:nvPr userDrawn="1"/>
        </p:nvSpPr>
        <p:spPr>
          <a:xfrm>
            <a:off x="1828801" y="450001"/>
            <a:ext cx="4409017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200" dirty="0">
              <a:solidFill>
                <a:srgbClr val="B3B3B3"/>
              </a:solidFill>
            </a:endParaRPr>
          </a:p>
        </p:txBody>
      </p:sp>
      <p:sp>
        <p:nvSpPr>
          <p:cNvPr id="14" name="text" descr="{&quot;templafy&quot;:{&quot;id&quot;:&quot;f961b87d-e874-4ddf-8bfe-e3947203ae13&quot;}}" hidden="1" title="UserProfile.Centers.Center_{{DocumentLanguage}}">
            <a:extLst>
              <a:ext uri="{FF2B5EF4-FFF2-40B4-BE49-F238E27FC236}">
                <a16:creationId xmlns:a16="http://schemas.microsoft.com/office/drawing/2014/main" id="{594524CE-7C16-4957-8DF1-496ED9E2946D}"/>
              </a:ext>
            </a:extLst>
          </p:cNvPr>
          <p:cNvSpPr txBox="1">
            <a:spLocks/>
          </p:cNvSpPr>
          <p:nvPr userDrawn="1"/>
        </p:nvSpPr>
        <p:spPr>
          <a:xfrm>
            <a:off x="1828801" y="450001"/>
            <a:ext cx="4409017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200" dirty="0">
              <a:solidFill>
                <a:srgbClr val="B3B3B3"/>
              </a:solidFill>
            </a:endParaRPr>
          </a:p>
        </p:txBody>
      </p:sp>
      <p:pic>
        <p:nvPicPr>
          <p:cNvPr id="181371980" name="image" descr="{&quot;templafy&quot;:{&quot;id&quot;:&quot;25456bb4-f08d-4c04-9c8b-c4117629299d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3600" y="6314400"/>
            <a:ext cx="1766400" cy="421200"/>
          </a:xfrm>
          <a:prstGeom prst="rect">
            <a:avLst/>
          </a:prstGeom>
        </p:spPr>
      </p:pic>
      <p:sp>
        <p:nvSpPr>
          <p:cNvPr id="19" name="text" descr="{&quot;templafy&quot;:{&quot;id&quot;:&quot;633133d3-fcb4-446d-ba39-c7d534f95f8e&quot;}}" title="Form.PresentationTitle">
            <a:extLst>
              <a:ext uri="{FF2B5EF4-FFF2-40B4-BE49-F238E27FC236}">
                <a16:creationId xmlns:a16="http://schemas.microsoft.com/office/drawing/2014/main" id="{7216B696-8E09-4714-83DE-40483C1B8C14}"/>
              </a:ext>
            </a:extLst>
          </p:cNvPr>
          <p:cNvSpPr txBox="1"/>
          <p:nvPr userDrawn="1"/>
        </p:nvSpPr>
        <p:spPr>
          <a:xfrm>
            <a:off x="1828800" y="6290559"/>
            <a:ext cx="3307200" cy="140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da-DK" sz="900" dirty="0">
              <a:solidFill>
                <a:schemeClr val="bg1"/>
              </a:solidFill>
            </a:endParaRPr>
          </a:p>
        </p:txBody>
      </p:sp>
      <p:pic>
        <p:nvPicPr>
          <p:cNvPr id="1305395876" name="image" descr="{&quot;templafy&quot;:{&quot;id&quot;:&quot;fac04a29-64b7-4368-a241-d90298d9560c&quot;}}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74197"/>
            <a:ext cx="912000" cy="684000"/>
          </a:xfrm>
          <a:prstGeom prst="rect">
            <a:avLst/>
          </a:prstGeom>
        </p:spPr>
      </p:pic>
      <p:pic>
        <p:nvPicPr>
          <p:cNvPr id="992901822" name="image" descr="{&quot;templafy&quot;:{&quot;id&quot;:&quot;4fbd062d-f178-49d0-8b29-20debe1ec435&quot;}}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" y="5718575"/>
            <a:ext cx="916800" cy="687600"/>
          </a:xfrm>
          <a:prstGeom prst="rect">
            <a:avLst/>
          </a:prstGeom>
        </p:spPr>
      </p:pic>
      <p:pic>
        <p:nvPicPr>
          <p:cNvPr id="23" name="Region">
            <a:extLst>
              <a:ext uri="{FF2B5EF4-FFF2-40B4-BE49-F238E27FC236}">
                <a16:creationId xmlns:a16="http://schemas.microsoft.com/office/drawing/2014/main" id="{CAB50921-B206-466C-A833-B8DB281791F5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77" y="5763982"/>
            <a:ext cx="155223" cy="594784"/>
          </a:xfrm>
          <a:prstGeom prst="rect">
            <a:avLst/>
          </a:prstGeom>
        </p:spPr>
      </p:pic>
      <p:pic>
        <p:nvPicPr>
          <p:cNvPr id="1107881701" name="image" descr="{&quot;templafy&quot;:{&quot;id&quot;:&quot;e626e89a-720e-49b5-a148-2647473f0606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9683" y="872704"/>
            <a:ext cx="1161600" cy="900000"/>
          </a:xfrm>
          <a:prstGeom prst="rect">
            <a:avLst/>
          </a:prstGeom>
        </p:spPr>
      </p:pic>
      <p:pic>
        <p:nvPicPr>
          <p:cNvPr id="2063907587" name="image" descr="{&quot;templafy&quot;:{&quot;id&quot;:&quot;c9819235-8396-4055-be4f-ed2a880377b3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2979" y="260648"/>
            <a:ext cx="1161600" cy="900000"/>
          </a:xfrm>
          <a:prstGeom prst="rect">
            <a:avLst/>
          </a:prstGeom>
        </p:spPr>
      </p:pic>
      <p:pic>
        <p:nvPicPr>
          <p:cNvPr id="1387639918" name="image" descr="{&quot;templafy&quot;:{&quot;id&quot;:&quot;70ebbca6-6c1b-49bb-b51c-54c898d9f04f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1600" y="97200"/>
            <a:ext cx="2904000" cy="684000"/>
          </a:xfrm>
          <a:prstGeom prst="rect">
            <a:avLst/>
          </a:prstGeom>
        </p:spPr>
      </p:pic>
      <p:sp>
        <p:nvSpPr>
          <p:cNvPr id="30" name="text" descr="{&quot;templafy&quot;:{&quot;id&quot;:&quot;a94b91ff-06a5-4ba0-be94-40f401a4a154&quot;}}" title="UserProfile.Name">
            <a:extLst>
              <a:ext uri="{FF2B5EF4-FFF2-40B4-BE49-F238E27FC236}">
                <a16:creationId xmlns:a16="http://schemas.microsoft.com/office/drawing/2014/main" id="{67CB7E92-8F44-4C07-A315-FB9DDA6E13C2}"/>
              </a:ext>
            </a:extLst>
          </p:cNvPr>
          <p:cNvSpPr txBox="1"/>
          <p:nvPr userDrawn="1"/>
        </p:nvSpPr>
        <p:spPr>
          <a:xfrm>
            <a:off x="7891200" y="6289200"/>
            <a:ext cx="3067200" cy="140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endParaRPr lang="da-DK" sz="900" dirty="0" err="1">
              <a:solidFill>
                <a:schemeClr val="bg1"/>
              </a:solidFill>
            </a:endParaRPr>
          </a:p>
        </p:txBody>
      </p:sp>
      <p:sp>
        <p:nvSpPr>
          <p:cNvPr id="31" name="text" descr="{&quot;templafy&quot;:{&quot;id&quot;:&quot;6f3dc646-3308-41c7-812b-f36d519f4ec6&quot;}}" title="Form.Manuel_dato">
            <a:extLst>
              <a:ext uri="{FF2B5EF4-FFF2-40B4-BE49-F238E27FC236}">
                <a16:creationId xmlns:a16="http://schemas.microsoft.com/office/drawing/2014/main" id="{0A3000AE-97A7-4FBE-A0D0-9684BE388D38}"/>
              </a:ext>
            </a:extLst>
          </p:cNvPr>
          <p:cNvSpPr txBox="1"/>
          <p:nvPr userDrawn="1"/>
        </p:nvSpPr>
        <p:spPr>
          <a:xfrm>
            <a:off x="7891200" y="6289200"/>
            <a:ext cx="3067200" cy="140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endParaRPr lang="da-DK" sz="900" dirty="0" err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192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nit 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Hvid dæk boks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800" dirty="0"/>
          </a:p>
        </p:txBody>
      </p:sp>
      <p:sp>
        <p:nvSpPr>
          <p:cNvPr id="12" name="Rektangel 11"/>
          <p:cNvSpPr/>
          <p:nvPr userDrawn="1"/>
        </p:nvSpPr>
        <p:spPr>
          <a:xfrm>
            <a:off x="0" y="1"/>
            <a:ext cx="911424" cy="203815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800" dirty="0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1828800" y="2708921"/>
            <a:ext cx="9448800" cy="2775893"/>
          </a:xfrm>
        </p:spPr>
        <p:txBody>
          <a:bodyPr anchor="t" anchorCtr="0"/>
          <a:lstStyle>
            <a:lvl1pPr>
              <a:defRPr sz="3700">
                <a:solidFill>
                  <a:schemeClr val="tx2"/>
                </a:solidFill>
              </a:defRPr>
            </a:lvl1pPr>
          </a:lstStyle>
          <a:p>
            <a:r>
              <a:rPr lang="da-DK" dirty="0"/>
              <a:t>Overskrift 37pt skrives her</a:t>
            </a:r>
            <a:br>
              <a:rPr lang="da-DK" dirty="0"/>
            </a:br>
            <a:r>
              <a:rPr lang="da-DK" dirty="0"/>
              <a:t>i to eller flere linjer</a:t>
            </a:r>
          </a:p>
        </p:txBody>
      </p:sp>
      <p:pic>
        <p:nvPicPr>
          <p:cNvPr id="604785624" name="image" descr="{&quot;templafy&quot;:{&quot;id&quot;:&quot;8cfa144f-147a-42a5-be23-1c7a647a6a6a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38350"/>
            <a:ext cx="912000" cy="4820400"/>
          </a:xfrm>
          <a:prstGeom prst="rect">
            <a:avLst/>
          </a:prstGeom>
        </p:spPr>
      </p:pic>
      <p:pic>
        <p:nvPicPr>
          <p:cNvPr id="673580720" name="image" descr="{&quot;templafy&quot;:{&quot;id&quot;:&quot;33a2b170-12ef-42b6-9eb0-7abf6f2bc4fd&quot;}}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584000"/>
            <a:ext cx="916800" cy="687600"/>
          </a:xfrm>
          <a:prstGeom prst="rect">
            <a:avLst/>
          </a:prstGeom>
        </p:spPr>
      </p:pic>
      <p:pic>
        <p:nvPicPr>
          <p:cNvPr id="22" name="Region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77" y="1629407"/>
            <a:ext cx="155223" cy="594784"/>
          </a:xfrm>
          <a:prstGeom prst="rect">
            <a:avLst/>
          </a:prstGeom>
        </p:spPr>
      </p:pic>
      <p:pic>
        <p:nvPicPr>
          <p:cNvPr id="1533405543" name="image" descr="{&quot;templafy&quot;:{&quot;id&quot;:&quot;48a5a6c2-9e9b-4fc7-8fd9-3f5fa5ea552a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73600" y="6314400"/>
            <a:ext cx="1766400" cy="421200"/>
          </a:xfrm>
          <a:prstGeom prst="rect">
            <a:avLst/>
          </a:prstGeom>
        </p:spPr>
      </p:pic>
      <p:sp>
        <p:nvSpPr>
          <p:cNvPr id="2" name="Date Placeholder 1" hidden="1">
            <a:extLst>
              <a:ext uri="{FF2B5EF4-FFF2-40B4-BE49-F238E27FC236}">
                <a16:creationId xmlns:a16="http://schemas.microsoft.com/office/drawing/2014/main" id="{F12327BD-391C-4F61-B3A2-5588622E8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Footer Placeholder 2" hidden="1">
            <a:extLst>
              <a:ext uri="{FF2B5EF4-FFF2-40B4-BE49-F238E27FC236}">
                <a16:creationId xmlns:a16="http://schemas.microsoft.com/office/drawing/2014/main" id="{1FBE1271-081D-48D0-B6A4-5E2A06A19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A0926D-A7BE-434E-BC93-4B0C02A99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DAB5548-7253-48D6-B95B-F3D312A72220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8" name="text" descr="{&quot;templafy&quot;:{&quot;id&quot;:&quot;fd820a67-5c29-4d54-bbc5-30bb0deb35d9&quot;}}" title="UserProfile.Office.Virksomhed_{{DocumentLanguage}}">
            <a:extLst>
              <a:ext uri="{FF2B5EF4-FFF2-40B4-BE49-F238E27FC236}">
                <a16:creationId xmlns:a16="http://schemas.microsoft.com/office/drawing/2014/main" id="{A4281AF1-D816-4874-9006-047F7EA2B126}"/>
              </a:ext>
            </a:extLst>
          </p:cNvPr>
          <p:cNvSpPr txBox="1"/>
          <p:nvPr userDrawn="1"/>
        </p:nvSpPr>
        <p:spPr>
          <a:xfrm>
            <a:off x="1828797" y="255600"/>
            <a:ext cx="4411200" cy="2154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200" b="1" noProof="0" dirty="0">
                <a:solidFill>
                  <a:schemeClr val="tx1"/>
                </a:solidFill>
              </a:rPr>
              <a:t>Nordsjællands Hospital</a:t>
            </a:r>
          </a:p>
        </p:txBody>
      </p:sp>
      <p:sp>
        <p:nvSpPr>
          <p:cNvPr id="23" name="text" descr="{&quot;templafy&quot;:{&quot;id&quot;:&quot;a1f917c7-0b27-4d84-b2f2-0a6a0ef97357&quot;}}" title="UserProfile.CenterFreeText">
            <a:extLst>
              <a:ext uri="{FF2B5EF4-FFF2-40B4-BE49-F238E27FC236}">
                <a16:creationId xmlns:a16="http://schemas.microsoft.com/office/drawing/2014/main" id="{B213B7B7-80C9-4824-8FA7-C70222E82DAC}"/>
              </a:ext>
            </a:extLst>
          </p:cNvPr>
          <p:cNvSpPr txBox="1">
            <a:spLocks/>
          </p:cNvSpPr>
          <p:nvPr userDrawn="1"/>
        </p:nvSpPr>
        <p:spPr>
          <a:xfrm>
            <a:off x="1828801" y="450001"/>
            <a:ext cx="4409017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200" dirty="0">
              <a:solidFill>
                <a:srgbClr val="B3B3B3"/>
              </a:solidFill>
            </a:endParaRPr>
          </a:p>
        </p:txBody>
      </p:sp>
      <p:sp>
        <p:nvSpPr>
          <p:cNvPr id="24" name="text" descr="{&quot;templafy&quot;:{&quot;id&quot;:&quot;7923327e-df41-47e4-8037-6df912a657b0&quot;}}" hidden="1" title="UserProfile.Centers.Center_{{DocumentLanguage}}">
            <a:extLst>
              <a:ext uri="{FF2B5EF4-FFF2-40B4-BE49-F238E27FC236}">
                <a16:creationId xmlns:a16="http://schemas.microsoft.com/office/drawing/2014/main" id="{412AA31D-B811-48B2-862E-1252823B7A23}"/>
              </a:ext>
            </a:extLst>
          </p:cNvPr>
          <p:cNvSpPr txBox="1">
            <a:spLocks/>
          </p:cNvSpPr>
          <p:nvPr userDrawn="1"/>
        </p:nvSpPr>
        <p:spPr>
          <a:xfrm>
            <a:off x="1828801" y="450001"/>
            <a:ext cx="4409017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200" dirty="0">
              <a:solidFill>
                <a:srgbClr val="B3B3B3"/>
              </a:solidFill>
            </a:endParaRPr>
          </a:p>
        </p:txBody>
      </p:sp>
      <p:sp>
        <p:nvSpPr>
          <p:cNvPr id="25" name="text" descr="{&quot;templafy&quot;:{&quot;id&quot;:&quot;0c91f2a5-6eb6-42b9-b757-b72d46297f84&quot;}}" title="Form.PresentationTitle">
            <a:extLst>
              <a:ext uri="{FF2B5EF4-FFF2-40B4-BE49-F238E27FC236}">
                <a16:creationId xmlns:a16="http://schemas.microsoft.com/office/drawing/2014/main" id="{DFFB8060-662E-4E22-8CE6-708A7C941283}"/>
              </a:ext>
            </a:extLst>
          </p:cNvPr>
          <p:cNvSpPr txBox="1"/>
          <p:nvPr userDrawn="1"/>
        </p:nvSpPr>
        <p:spPr>
          <a:xfrm>
            <a:off x="1828800" y="6290559"/>
            <a:ext cx="3307200" cy="140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da-DK" sz="900" dirty="0">
              <a:solidFill>
                <a:schemeClr val="tx1"/>
              </a:solidFill>
            </a:endParaRPr>
          </a:p>
        </p:txBody>
      </p:sp>
      <p:pic>
        <p:nvPicPr>
          <p:cNvPr id="1749050601" name="image" descr="{&quot;templafy&quot;:{&quot;id&quot;:&quot;0cb0ffb0-2e14-4a21-a1df-da2f7b55eb04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99683" y="872704"/>
            <a:ext cx="1161600" cy="900000"/>
          </a:xfrm>
          <a:prstGeom prst="rect">
            <a:avLst/>
          </a:prstGeom>
        </p:spPr>
      </p:pic>
      <p:pic>
        <p:nvPicPr>
          <p:cNvPr id="1588722117" name="image" descr="{&quot;templafy&quot;:{&quot;id&quot;:&quot;a00505c6-3cc4-4f2c-bb3f-c7186e72a0a8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02979" y="260648"/>
            <a:ext cx="1161600" cy="900000"/>
          </a:xfrm>
          <a:prstGeom prst="rect">
            <a:avLst/>
          </a:prstGeom>
        </p:spPr>
      </p:pic>
      <p:pic>
        <p:nvPicPr>
          <p:cNvPr id="743216306" name="image" descr="{&quot;templafy&quot;:{&quot;id&quot;:&quot;d650d4ed-3707-48df-ad54-0ad5f4c42e8b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01600" y="97200"/>
            <a:ext cx="2904000" cy="684000"/>
          </a:xfrm>
          <a:prstGeom prst="rect">
            <a:avLst/>
          </a:prstGeom>
        </p:spPr>
      </p:pic>
      <p:sp>
        <p:nvSpPr>
          <p:cNvPr id="27" name="text" descr="{&quot;templafy&quot;:{&quot;id&quot;:&quot;c35c96d0-92ef-4355-b074-055e278dbc3b&quot;}}" title="UserProfile.Name">
            <a:extLst>
              <a:ext uri="{FF2B5EF4-FFF2-40B4-BE49-F238E27FC236}">
                <a16:creationId xmlns:a16="http://schemas.microsoft.com/office/drawing/2014/main" id="{547A643E-BF63-4D67-BCE2-51D5141133A2}"/>
              </a:ext>
            </a:extLst>
          </p:cNvPr>
          <p:cNvSpPr txBox="1"/>
          <p:nvPr userDrawn="1"/>
        </p:nvSpPr>
        <p:spPr>
          <a:xfrm>
            <a:off x="7891200" y="6289200"/>
            <a:ext cx="3067200" cy="140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endParaRPr lang="da-DK" sz="900" dirty="0" err="1">
              <a:solidFill>
                <a:schemeClr val="tx1"/>
              </a:solidFill>
            </a:endParaRPr>
          </a:p>
        </p:txBody>
      </p:sp>
      <p:sp>
        <p:nvSpPr>
          <p:cNvPr id="28" name="text" descr="{&quot;templafy&quot;:{&quot;id&quot;:&quot;fae5f312-3e4b-49a6-a951-855ca7e9e693&quot;}}" title="Form.Manuel_dato">
            <a:extLst>
              <a:ext uri="{FF2B5EF4-FFF2-40B4-BE49-F238E27FC236}">
                <a16:creationId xmlns:a16="http://schemas.microsoft.com/office/drawing/2014/main" id="{77F4FF04-F22E-4064-9B0E-E09FFB8A6B69}"/>
              </a:ext>
            </a:extLst>
          </p:cNvPr>
          <p:cNvSpPr txBox="1"/>
          <p:nvPr userDrawn="1"/>
        </p:nvSpPr>
        <p:spPr>
          <a:xfrm>
            <a:off x="7891200" y="6289200"/>
            <a:ext cx="3067200" cy="140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endParaRPr lang="da-DK" sz="900" dirty="0" err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6502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 hidden="1">
            <a:extLst>
              <a:ext uri="{FF2B5EF4-FFF2-40B4-BE49-F238E27FC236}">
                <a16:creationId xmlns:a16="http://schemas.microsoft.com/office/drawing/2014/main" id="{19FBE294-13FF-43DC-8C23-1C05019B4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Footer Placeholder 5" hidden="1">
            <a:extLst>
              <a:ext uri="{FF2B5EF4-FFF2-40B4-BE49-F238E27FC236}">
                <a16:creationId xmlns:a16="http://schemas.microsoft.com/office/drawing/2014/main" id="{0BEC171D-1FFC-4429-BA1C-D54F8512A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87E9E-2A5A-4151-9635-D5C1EA410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5548-7253-48D6-B95B-F3D312A72220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1561914617" name="image" descr="{&quot;templafy&quot;:{&quot;id&quot;:&quot;e8db15b6-67f4-4919-b555-8c62657c9fcc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74197"/>
            <a:ext cx="912000" cy="684000"/>
          </a:xfrm>
          <a:prstGeom prst="rect">
            <a:avLst/>
          </a:prstGeom>
        </p:spPr>
      </p:pic>
      <p:pic>
        <p:nvPicPr>
          <p:cNvPr id="1824359006" name="image" descr="{&quot;templafy&quot;:{&quot;id&quot;:&quot;50d7d86a-bf33-4e9f-83a5-1fbb90734265&quot;}}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5718575"/>
            <a:ext cx="916800" cy="687600"/>
          </a:xfrm>
          <a:prstGeom prst="rect">
            <a:avLst/>
          </a:prstGeom>
        </p:spPr>
      </p:pic>
      <p:pic>
        <p:nvPicPr>
          <p:cNvPr id="10" name="Region">
            <a:extLst>
              <a:ext uri="{FF2B5EF4-FFF2-40B4-BE49-F238E27FC236}">
                <a16:creationId xmlns:a16="http://schemas.microsoft.com/office/drawing/2014/main" id="{C53031CB-74BD-4719-9B2C-B7DF1E9337E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77" y="5763982"/>
            <a:ext cx="155223" cy="594784"/>
          </a:xfrm>
          <a:prstGeom prst="rect">
            <a:avLst/>
          </a:prstGeom>
        </p:spPr>
      </p:pic>
      <p:sp>
        <p:nvSpPr>
          <p:cNvPr id="11" name="text" descr="{&quot;templafy&quot;:{&quot;id&quot;:&quot;77d7efb3-2c99-4d43-b705-dbfd3601dc91&quot;}}" title="UserProfile.Office.Virksomhed_{{DocumentLanguage}}">
            <a:extLst>
              <a:ext uri="{FF2B5EF4-FFF2-40B4-BE49-F238E27FC236}">
                <a16:creationId xmlns:a16="http://schemas.microsoft.com/office/drawing/2014/main" id="{2CD4BC28-39CA-4C76-B2D1-C519C001565F}"/>
              </a:ext>
            </a:extLst>
          </p:cNvPr>
          <p:cNvSpPr txBox="1"/>
          <p:nvPr userDrawn="1"/>
        </p:nvSpPr>
        <p:spPr>
          <a:xfrm>
            <a:off x="1828797" y="255600"/>
            <a:ext cx="4411200" cy="2154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200" b="1" noProof="0" dirty="0">
                <a:solidFill>
                  <a:srgbClr val="565656"/>
                </a:solidFill>
              </a:rPr>
              <a:t>Nordsjællands Hospital</a:t>
            </a:r>
          </a:p>
        </p:txBody>
      </p:sp>
      <p:sp>
        <p:nvSpPr>
          <p:cNvPr id="12" name="text" descr="{&quot;templafy&quot;:{&quot;id&quot;:&quot;4f59e202-5afe-41c0-91ae-ceeb241b4c7a&quot;}}" title="UserProfile.CenterFreeText">
            <a:extLst>
              <a:ext uri="{FF2B5EF4-FFF2-40B4-BE49-F238E27FC236}">
                <a16:creationId xmlns:a16="http://schemas.microsoft.com/office/drawing/2014/main" id="{AD5F473E-AA5A-4898-A7E8-DAA5C175ED1C}"/>
              </a:ext>
            </a:extLst>
          </p:cNvPr>
          <p:cNvSpPr txBox="1">
            <a:spLocks/>
          </p:cNvSpPr>
          <p:nvPr userDrawn="1"/>
        </p:nvSpPr>
        <p:spPr>
          <a:xfrm>
            <a:off x="1828801" y="450001"/>
            <a:ext cx="4409017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200" dirty="0">
              <a:solidFill>
                <a:srgbClr val="B3B3B3"/>
              </a:solidFill>
            </a:endParaRPr>
          </a:p>
        </p:txBody>
      </p:sp>
      <p:sp>
        <p:nvSpPr>
          <p:cNvPr id="13" name="text" descr="{&quot;templafy&quot;:{&quot;id&quot;:&quot;d4e5389a-dcd7-479c-b7f8-43f87412ecc4&quot;}}" hidden="1" title="UserProfile.Centers.Center_{{DocumentLanguage}}">
            <a:extLst>
              <a:ext uri="{FF2B5EF4-FFF2-40B4-BE49-F238E27FC236}">
                <a16:creationId xmlns:a16="http://schemas.microsoft.com/office/drawing/2014/main" id="{51A7B156-FF57-4BEC-952E-8D531F4193E7}"/>
              </a:ext>
            </a:extLst>
          </p:cNvPr>
          <p:cNvSpPr txBox="1">
            <a:spLocks/>
          </p:cNvSpPr>
          <p:nvPr userDrawn="1"/>
        </p:nvSpPr>
        <p:spPr>
          <a:xfrm>
            <a:off x="1828801" y="450001"/>
            <a:ext cx="4409017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200" dirty="0">
              <a:solidFill>
                <a:srgbClr val="B3B3B3"/>
              </a:solidFill>
            </a:endParaRPr>
          </a:p>
        </p:txBody>
      </p:sp>
      <p:sp>
        <p:nvSpPr>
          <p:cNvPr id="14" name="text" descr="{&quot;templafy&quot;:{&quot;id&quot;:&quot;05ade9f0-b3ce-4378-877b-3bbae9ea4741&quot;}}" title="Form.PresentationTitle">
            <a:extLst>
              <a:ext uri="{FF2B5EF4-FFF2-40B4-BE49-F238E27FC236}">
                <a16:creationId xmlns:a16="http://schemas.microsoft.com/office/drawing/2014/main" id="{55E70CDE-A738-4AA4-8A97-9045B1FA98CC}"/>
              </a:ext>
            </a:extLst>
          </p:cNvPr>
          <p:cNvSpPr txBox="1"/>
          <p:nvPr userDrawn="1"/>
        </p:nvSpPr>
        <p:spPr>
          <a:xfrm>
            <a:off x="1828800" y="6290559"/>
            <a:ext cx="3307200" cy="140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da-DK" sz="900" dirty="0">
              <a:solidFill>
                <a:schemeClr val="bg1"/>
              </a:solidFill>
            </a:endParaRPr>
          </a:p>
        </p:txBody>
      </p:sp>
      <p:pic>
        <p:nvPicPr>
          <p:cNvPr id="1904325617" name="image" descr="{&quot;templafy&quot;:{&quot;id&quot;:&quot;e5f93b91-8bb4-476d-8e4d-78afa8e5bc0e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73600" y="6314400"/>
            <a:ext cx="1766400" cy="421200"/>
          </a:xfrm>
          <a:prstGeom prst="rect">
            <a:avLst/>
          </a:prstGeom>
        </p:spPr>
      </p:pic>
      <p:pic>
        <p:nvPicPr>
          <p:cNvPr id="766366189" name="image" descr="{&quot;templafy&quot;:{&quot;id&quot;:&quot;1db903a9-bce8-4e87-a0a0-1fd313036f0c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99683" y="872704"/>
            <a:ext cx="1161600" cy="900000"/>
          </a:xfrm>
          <a:prstGeom prst="rect">
            <a:avLst/>
          </a:prstGeom>
        </p:spPr>
      </p:pic>
      <p:pic>
        <p:nvPicPr>
          <p:cNvPr id="78429662" name="image" descr="{&quot;templafy&quot;:{&quot;id&quot;:&quot;b2fd63e4-d514-4234-8509-ad647e008785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02979" y="260648"/>
            <a:ext cx="1161600" cy="900000"/>
          </a:xfrm>
          <a:prstGeom prst="rect">
            <a:avLst/>
          </a:prstGeom>
        </p:spPr>
      </p:pic>
      <p:pic>
        <p:nvPicPr>
          <p:cNvPr id="1457403978" name="image" descr="{&quot;templafy&quot;:{&quot;id&quot;:&quot;79addfc9-f626-414a-b512-57ee34aea5da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01600" y="97200"/>
            <a:ext cx="2904000" cy="684000"/>
          </a:xfrm>
          <a:prstGeom prst="rect">
            <a:avLst/>
          </a:prstGeom>
        </p:spPr>
      </p:pic>
      <p:sp>
        <p:nvSpPr>
          <p:cNvPr id="18" name="text" descr="{&quot;templafy&quot;:{&quot;id&quot;:&quot;b312a3ce-cdbe-4c23-bf2b-195db292a706&quot;}}" title="UserProfile.Name">
            <a:extLst>
              <a:ext uri="{FF2B5EF4-FFF2-40B4-BE49-F238E27FC236}">
                <a16:creationId xmlns:a16="http://schemas.microsoft.com/office/drawing/2014/main" id="{4A46965D-CE77-4010-998E-C47EE5ABEA20}"/>
              </a:ext>
            </a:extLst>
          </p:cNvPr>
          <p:cNvSpPr txBox="1"/>
          <p:nvPr userDrawn="1"/>
        </p:nvSpPr>
        <p:spPr>
          <a:xfrm>
            <a:off x="7891200" y="6289200"/>
            <a:ext cx="3067200" cy="140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endParaRPr lang="da-DK" sz="900" dirty="0" err="1">
              <a:solidFill>
                <a:schemeClr val="bg1"/>
              </a:solidFill>
            </a:endParaRPr>
          </a:p>
        </p:txBody>
      </p:sp>
      <p:sp>
        <p:nvSpPr>
          <p:cNvPr id="19" name="text" descr="{&quot;templafy&quot;:{&quot;id&quot;:&quot;1c5d2e96-c898-42d7-8d0b-1301eeb61d07&quot;}}" title="Form.Manuel_dato">
            <a:extLst>
              <a:ext uri="{FF2B5EF4-FFF2-40B4-BE49-F238E27FC236}">
                <a16:creationId xmlns:a16="http://schemas.microsoft.com/office/drawing/2014/main" id="{73E438A8-24A6-4089-B3E3-BA20ED58AD16}"/>
              </a:ext>
            </a:extLst>
          </p:cNvPr>
          <p:cNvSpPr txBox="1"/>
          <p:nvPr userDrawn="1"/>
        </p:nvSpPr>
        <p:spPr>
          <a:xfrm>
            <a:off x="7891200" y="6289200"/>
            <a:ext cx="3067200" cy="140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endParaRPr lang="da-DK" sz="900" dirty="0" err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7527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u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815414" y="0"/>
            <a:ext cx="1137600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800" dirty="0"/>
          </a:p>
        </p:txBody>
      </p:sp>
      <p:sp>
        <p:nvSpPr>
          <p:cNvPr id="9" name="Rektangel 8"/>
          <p:cNvSpPr/>
          <p:nvPr userDrawn="1"/>
        </p:nvSpPr>
        <p:spPr>
          <a:xfrm>
            <a:off x="11280000" y="1"/>
            <a:ext cx="911424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800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828800" y="1016733"/>
            <a:ext cx="9448800" cy="1312131"/>
          </a:xfrm>
        </p:spPr>
        <p:txBody>
          <a:bodyPr/>
          <a:lstStyle>
            <a:lvl1pPr>
              <a:lnSpc>
                <a:spcPct val="85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Overskrift 27pt i to eller flere linjer </a:t>
            </a:r>
            <a:br>
              <a:rPr lang="da-DK" dirty="0"/>
            </a:br>
            <a:r>
              <a:rPr lang="da-DK" dirty="0"/>
              <a:t>teksten vokser opad</a:t>
            </a:r>
          </a:p>
        </p:txBody>
      </p:sp>
      <p:sp>
        <p:nvSpPr>
          <p:cNvPr id="11" name="Pladsholder til tekst 2"/>
          <p:cNvSpPr>
            <a:spLocks noGrp="1"/>
          </p:cNvSpPr>
          <p:nvPr>
            <p:ph type="body" sz="quarter" idx="15" hasCustomPrompt="1"/>
          </p:nvPr>
        </p:nvSpPr>
        <p:spPr>
          <a:xfrm>
            <a:off x="1824001" y="2585610"/>
            <a:ext cx="3994148" cy="648000"/>
          </a:xfrm>
        </p:spPr>
        <p:txBody>
          <a:bodyPr/>
          <a:lstStyle>
            <a:lvl1pPr marL="0" indent="0">
              <a:lnSpc>
                <a:spcPct val="85000"/>
              </a:lnSpc>
              <a:buNone/>
              <a:defRPr sz="1600" baseline="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324000">
              <a:defRPr sz="1600">
                <a:solidFill>
                  <a:schemeClr val="bg1"/>
                </a:solidFill>
              </a:defRPr>
            </a:lvl3pPr>
            <a:lvl4pPr marL="540000">
              <a:defRPr lang="da-DK" sz="14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720000" indent="-90000"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Tak tekst 16pt i to eller max 3 linjer</a:t>
            </a:r>
          </a:p>
        </p:txBody>
      </p:sp>
      <p:sp>
        <p:nvSpPr>
          <p:cNvPr id="17" name="Pladsholder til tekst 3"/>
          <p:cNvSpPr>
            <a:spLocks noGrp="1"/>
          </p:cNvSpPr>
          <p:nvPr>
            <p:ph type="body" sz="quarter" idx="16" hasCustomPrompt="1"/>
          </p:nvPr>
        </p:nvSpPr>
        <p:spPr>
          <a:xfrm>
            <a:off x="1824001" y="3490922"/>
            <a:ext cx="3994148" cy="648000"/>
          </a:xfrm>
        </p:spPr>
        <p:txBody>
          <a:bodyPr/>
          <a:lstStyle>
            <a:lvl1pPr marL="0" indent="0">
              <a:lnSpc>
                <a:spcPct val="85000"/>
              </a:lnSpc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324000">
              <a:defRPr sz="1600">
                <a:solidFill>
                  <a:schemeClr val="bg1"/>
                </a:solidFill>
              </a:defRPr>
            </a:lvl3pPr>
            <a:lvl4pPr marL="540000">
              <a:defRPr lang="da-DK" sz="14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720000" indent="-90000"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Tak tekst 16pt i to eller max 3 linjer</a:t>
            </a:r>
          </a:p>
        </p:txBody>
      </p:sp>
      <p:sp>
        <p:nvSpPr>
          <p:cNvPr id="18" name="Pladsholder til tekst 4"/>
          <p:cNvSpPr>
            <a:spLocks noGrp="1"/>
          </p:cNvSpPr>
          <p:nvPr>
            <p:ph type="body" sz="quarter" idx="17" hasCustomPrompt="1"/>
          </p:nvPr>
        </p:nvSpPr>
        <p:spPr>
          <a:xfrm>
            <a:off x="6206354" y="2584800"/>
            <a:ext cx="3994148" cy="648000"/>
          </a:xfrm>
        </p:spPr>
        <p:txBody>
          <a:bodyPr/>
          <a:lstStyle>
            <a:lvl1pPr marL="0" indent="0">
              <a:lnSpc>
                <a:spcPct val="85000"/>
              </a:lnSpc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324000">
              <a:defRPr sz="1600">
                <a:solidFill>
                  <a:schemeClr val="bg1"/>
                </a:solidFill>
              </a:defRPr>
            </a:lvl3pPr>
            <a:lvl4pPr marL="540000">
              <a:defRPr lang="da-DK" sz="14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720000" indent="-90000"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Tak tekst 16pt i to eller max 3 linjer</a:t>
            </a:r>
          </a:p>
        </p:txBody>
      </p:sp>
      <p:sp>
        <p:nvSpPr>
          <p:cNvPr id="19" name="Pladsholder til tekst5"/>
          <p:cNvSpPr>
            <a:spLocks noGrp="1"/>
          </p:cNvSpPr>
          <p:nvPr>
            <p:ph type="body" sz="quarter" idx="18" hasCustomPrompt="1"/>
          </p:nvPr>
        </p:nvSpPr>
        <p:spPr>
          <a:xfrm>
            <a:off x="6206354" y="3492000"/>
            <a:ext cx="3994148" cy="648000"/>
          </a:xfrm>
        </p:spPr>
        <p:txBody>
          <a:bodyPr/>
          <a:lstStyle>
            <a:lvl1pPr marL="0" indent="0">
              <a:lnSpc>
                <a:spcPct val="85000"/>
              </a:lnSpc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324000">
              <a:defRPr sz="1600">
                <a:solidFill>
                  <a:schemeClr val="bg1"/>
                </a:solidFill>
              </a:defRPr>
            </a:lvl3pPr>
            <a:lvl4pPr marL="540000">
              <a:defRPr lang="da-DK" sz="14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720000" indent="-90000"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Tak tekst 16pt i to eller max 3 linjer</a:t>
            </a:r>
          </a:p>
        </p:txBody>
      </p:sp>
      <p:pic>
        <p:nvPicPr>
          <p:cNvPr id="246020883" name="image" descr="{&quot;templafy&quot;:{&quot;id&quot;:&quot;40a6a6fc-f28c-46ab-8668-812f3b001b39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2000" cy="6858000"/>
          </a:xfrm>
          <a:prstGeom prst="rect">
            <a:avLst/>
          </a:prstGeom>
        </p:spPr>
      </p:pic>
      <p:pic>
        <p:nvPicPr>
          <p:cNvPr id="1846489499" name="image" descr="{&quot;templafy&quot;:{&quot;id&quot;:&quot;2b866b52-0be4-4777-99f0-a1340f0c3013&quot;}}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4806975"/>
            <a:ext cx="916800" cy="687600"/>
          </a:xfrm>
          <a:prstGeom prst="rect">
            <a:avLst/>
          </a:prstGeom>
        </p:spPr>
      </p:pic>
      <p:pic>
        <p:nvPicPr>
          <p:cNvPr id="24" name="Region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77" y="4852382"/>
            <a:ext cx="155223" cy="594784"/>
          </a:xfrm>
          <a:prstGeom prst="rect">
            <a:avLst/>
          </a:prstGeom>
        </p:spPr>
      </p:pic>
      <p:sp>
        <p:nvSpPr>
          <p:cNvPr id="3" name="Date Placeholder 2" hidden="1">
            <a:extLst>
              <a:ext uri="{FF2B5EF4-FFF2-40B4-BE49-F238E27FC236}">
                <a16:creationId xmlns:a16="http://schemas.microsoft.com/office/drawing/2014/main" id="{0E2752B6-0305-4D5A-B6F1-C38506721EB4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Footer Placeholder 6" hidden="1">
            <a:extLst>
              <a:ext uri="{FF2B5EF4-FFF2-40B4-BE49-F238E27FC236}">
                <a16:creationId xmlns:a16="http://schemas.microsoft.com/office/drawing/2014/main" id="{16B467BF-A322-4CF9-AF21-C18F56464B0A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9FA4331A-7BD6-46C0-B590-5FEBF9905D69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0DAB5548-7253-48D6-B95B-F3D312A72220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9" name="text" descr="{&quot;templafy&quot;:{&quot;id&quot;:&quot;15c3c806-24b0-4618-808c-7d146805d374&quot;}}" title="UserProfile.Office.Virksomhed_{{DocumentLanguage}}">
            <a:extLst>
              <a:ext uri="{FF2B5EF4-FFF2-40B4-BE49-F238E27FC236}">
                <a16:creationId xmlns:a16="http://schemas.microsoft.com/office/drawing/2014/main" id="{6202D20B-D08B-4977-AADD-3ECD1F0A5643}"/>
              </a:ext>
            </a:extLst>
          </p:cNvPr>
          <p:cNvSpPr txBox="1"/>
          <p:nvPr userDrawn="1"/>
        </p:nvSpPr>
        <p:spPr>
          <a:xfrm>
            <a:off x="1828797" y="255600"/>
            <a:ext cx="4411200" cy="2154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200" b="1" noProof="0" dirty="0">
                <a:solidFill>
                  <a:schemeClr val="bg1"/>
                </a:solidFill>
              </a:rPr>
              <a:t>Nordsjællands Hospital</a:t>
            </a:r>
          </a:p>
        </p:txBody>
      </p:sp>
      <p:sp>
        <p:nvSpPr>
          <p:cNvPr id="30" name="text" descr="{&quot;templafy&quot;:{&quot;id&quot;:&quot;0bb74241-d60a-4912-965f-22c486c65288&quot;}}" title="UserProfile.CenterFreeText">
            <a:extLst>
              <a:ext uri="{FF2B5EF4-FFF2-40B4-BE49-F238E27FC236}">
                <a16:creationId xmlns:a16="http://schemas.microsoft.com/office/drawing/2014/main" id="{243FF1C6-7A9E-4FD9-8DD3-4D385AAC2E5D}"/>
              </a:ext>
            </a:extLst>
          </p:cNvPr>
          <p:cNvSpPr txBox="1">
            <a:spLocks/>
          </p:cNvSpPr>
          <p:nvPr userDrawn="1"/>
        </p:nvSpPr>
        <p:spPr>
          <a:xfrm>
            <a:off x="1828801" y="450001"/>
            <a:ext cx="4409017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31" name="text" descr="{&quot;templafy&quot;:{&quot;id&quot;:&quot;0a16144f-f286-4ec8-9a32-2a548b38d93f&quot;}}" hidden="1" title="UserProfile.Centers.Center_{{DocumentLanguage}}">
            <a:extLst>
              <a:ext uri="{FF2B5EF4-FFF2-40B4-BE49-F238E27FC236}">
                <a16:creationId xmlns:a16="http://schemas.microsoft.com/office/drawing/2014/main" id="{24161383-4EB0-45CF-99FD-BA47F707EFD0}"/>
              </a:ext>
            </a:extLst>
          </p:cNvPr>
          <p:cNvSpPr txBox="1">
            <a:spLocks/>
          </p:cNvSpPr>
          <p:nvPr userDrawn="1"/>
        </p:nvSpPr>
        <p:spPr>
          <a:xfrm>
            <a:off x="1828801" y="450001"/>
            <a:ext cx="4409017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32" name="text" descr="{&quot;templafy&quot;:{&quot;id&quot;:&quot;bcc3d5c9-77b2-40a3-b779-e37d19e99e2a&quot;}}" title="Form.PresentationTitle">
            <a:extLst>
              <a:ext uri="{FF2B5EF4-FFF2-40B4-BE49-F238E27FC236}">
                <a16:creationId xmlns:a16="http://schemas.microsoft.com/office/drawing/2014/main" id="{B4CA18F5-916D-4D09-8848-FCF8B17007BF}"/>
              </a:ext>
            </a:extLst>
          </p:cNvPr>
          <p:cNvSpPr txBox="1"/>
          <p:nvPr userDrawn="1"/>
        </p:nvSpPr>
        <p:spPr>
          <a:xfrm>
            <a:off x="1828800" y="6290559"/>
            <a:ext cx="3307200" cy="140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da-DK" sz="900" dirty="0">
              <a:solidFill>
                <a:schemeClr val="bg1"/>
              </a:solidFill>
            </a:endParaRPr>
          </a:p>
        </p:txBody>
      </p:sp>
      <p:pic>
        <p:nvPicPr>
          <p:cNvPr id="1567873693" name="image" descr="{&quot;templafy&quot;:{&quot;id&quot;:&quot;4bf2cbcc-12bc-4422-9152-2241c0ad3fbf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73600" y="6314400"/>
            <a:ext cx="1766400" cy="421200"/>
          </a:xfrm>
          <a:prstGeom prst="rect">
            <a:avLst/>
          </a:prstGeom>
        </p:spPr>
      </p:pic>
      <p:pic>
        <p:nvPicPr>
          <p:cNvPr id="1673687030" name="image" descr="{&quot;templafy&quot;:{&quot;id&quot;:&quot;50cecff5-fbc3-4253-b702-b9ac5809fd63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01600" y="97200"/>
            <a:ext cx="2904000" cy="684000"/>
          </a:xfrm>
          <a:prstGeom prst="rect">
            <a:avLst/>
          </a:prstGeom>
        </p:spPr>
      </p:pic>
      <p:pic>
        <p:nvPicPr>
          <p:cNvPr id="257749103" name="image" descr="{&quot;templafy&quot;:{&quot;id&quot;:&quot;b2b0c00b-810b-4f6b-80fe-b2ba368ae6ac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99683" y="872704"/>
            <a:ext cx="1161600" cy="900000"/>
          </a:xfrm>
          <a:prstGeom prst="rect">
            <a:avLst/>
          </a:prstGeom>
        </p:spPr>
      </p:pic>
      <p:pic>
        <p:nvPicPr>
          <p:cNvPr id="597035024" name="image" descr="{&quot;templafy&quot;:{&quot;id&quot;:&quot;25a8ff3d-cb62-4da4-bb6f-d70428ff20ea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02979" y="260648"/>
            <a:ext cx="1161600" cy="900000"/>
          </a:xfrm>
          <a:prstGeom prst="rect">
            <a:avLst/>
          </a:prstGeom>
        </p:spPr>
      </p:pic>
      <p:sp>
        <p:nvSpPr>
          <p:cNvPr id="27" name="text" descr="{&quot;templafy&quot;:{&quot;id&quot;:&quot;c04b91b7-465a-4769-a9d5-cfdc255dbd21&quot;}}" title="UserProfile.Name">
            <a:extLst>
              <a:ext uri="{FF2B5EF4-FFF2-40B4-BE49-F238E27FC236}">
                <a16:creationId xmlns:a16="http://schemas.microsoft.com/office/drawing/2014/main" id="{3E663722-4402-45E0-A867-833F060FF2EA}"/>
              </a:ext>
            </a:extLst>
          </p:cNvPr>
          <p:cNvSpPr txBox="1"/>
          <p:nvPr userDrawn="1"/>
        </p:nvSpPr>
        <p:spPr>
          <a:xfrm>
            <a:off x="7891200" y="6289200"/>
            <a:ext cx="3067200" cy="140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endParaRPr lang="da-DK" sz="900" dirty="0" err="1">
              <a:solidFill>
                <a:schemeClr val="bg1"/>
              </a:solidFill>
            </a:endParaRPr>
          </a:p>
        </p:txBody>
      </p:sp>
      <p:sp>
        <p:nvSpPr>
          <p:cNvPr id="28" name="text" descr="{&quot;templafy&quot;:{&quot;id&quot;:&quot;f72b5533-661a-4df6-afee-72e0f9e3c857&quot;}}" title="Form.Manuel_dato">
            <a:extLst>
              <a:ext uri="{FF2B5EF4-FFF2-40B4-BE49-F238E27FC236}">
                <a16:creationId xmlns:a16="http://schemas.microsoft.com/office/drawing/2014/main" id="{6245780A-71FE-4241-AD3C-37868DD54803}"/>
              </a:ext>
            </a:extLst>
          </p:cNvPr>
          <p:cNvSpPr txBox="1"/>
          <p:nvPr userDrawn="1"/>
        </p:nvSpPr>
        <p:spPr>
          <a:xfrm>
            <a:off x="7891200" y="6289200"/>
            <a:ext cx="3067200" cy="140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endParaRPr lang="da-DK" sz="900" dirty="0" err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1975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uger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Box 2"/>
          <p:cNvSpPr txBox="1">
            <a:spLocks noChangeArrowheads="1"/>
          </p:cNvSpPr>
          <p:nvPr userDrawn="1"/>
        </p:nvSpPr>
        <p:spPr bwMode="auto">
          <a:xfrm>
            <a:off x="539751" y="1819147"/>
            <a:ext cx="3029469" cy="4324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  <a:defRPr/>
            </a:pPr>
            <a:r>
              <a:rPr lang="da-DK" sz="1000" b="1" noProof="1">
                <a:latin typeface="Arial" panose="020B0604020202020204" pitchFamily="34" charset="0"/>
                <a:cs typeface="Arial" panose="020B0604020202020204" pitchFamily="34" charset="0"/>
              </a:rPr>
              <a:t>Brug</a:t>
            </a:r>
            <a:r>
              <a:rPr lang="da-DK" sz="1000" b="1" baseline="0" noProof="1">
                <a:latin typeface="Arial" panose="020B0604020202020204" pitchFamily="34" charset="0"/>
                <a:cs typeface="Arial" panose="020B0604020202020204" pitchFamily="34" charset="0"/>
              </a:rPr>
              <a:t> tekst typografier</a:t>
            </a:r>
            <a:endParaRPr lang="da-DK" sz="1000" b="1" noProof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TAB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gå frem i tekst-niveauer. Klik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derefter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skifte fra et niveau til et næste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gå tilbage i tekst-niveauer,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SHIFT+TAB</a:t>
            </a:r>
            <a:endParaRPr lang="da-DK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kan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Forøg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og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Formindsk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listeniveau bruges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da-DK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layouts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Hjem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menupunktet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Slide </a:t>
            </a:r>
            <a:b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indsætte nyt slide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ændre dit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nuværende layout til et alternativt</a:t>
            </a:r>
          </a:p>
          <a:p>
            <a:pPr fontAlgn="auto">
              <a:spcBef>
                <a:spcPts val="1200"/>
              </a:spcBef>
              <a:spcAft>
                <a:spcPts val="600"/>
              </a:spcAft>
              <a:buFont typeface="+mj-lt"/>
              <a:buNone/>
              <a:defRPr/>
            </a:pPr>
            <a:r>
              <a:rPr lang="da-DK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Nulstil slide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Hjem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Nulstil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nulstille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placering, størrelse og for-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matering af pladsholdere til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layoutets oprindelige design </a:t>
            </a:r>
          </a:p>
          <a:p>
            <a:pPr eaLnBrk="1" hangingPunct="1">
              <a:spcAft>
                <a:spcPts val="600"/>
              </a:spcAft>
              <a:defRPr/>
            </a:pPr>
            <a:endParaRPr lang="da-DK" sz="900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240"/>
              </a:spcAft>
              <a:defRPr/>
            </a:pPr>
            <a:endParaRPr lang="da-DK" sz="90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 Box 4"/>
          <p:cNvSpPr txBox="1">
            <a:spLocks noChangeArrowheads="1"/>
          </p:cNvSpPr>
          <p:nvPr userDrawn="1"/>
        </p:nvSpPr>
        <p:spPr bwMode="auto">
          <a:xfrm>
            <a:off x="8836587" y="1815927"/>
            <a:ext cx="3144324" cy="318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  <a:defRPr/>
            </a:pPr>
            <a:r>
              <a:rPr lang="da-DK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justere sidenummerering, </a:t>
            </a:r>
            <a:br>
              <a:rPr lang="da-DK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dato og sidefod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Gør dette som</a:t>
            </a: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det sidste i din præsentation, så det slår igennem på </a:t>
            </a:r>
            <a:b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 slides</a:t>
            </a:r>
            <a:endParaRPr lang="da-DK" sz="900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Sidehoved og Sidef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(Tekst kommer fra Templafy)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Anvend på alle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eller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Anvend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hvis det kun skal være på et enkelt slide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da-DK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Hjælpelinjer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se hjælpelinjer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 sæt hak ved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Hjælpelinjer</a:t>
            </a:r>
          </a:p>
          <a:p>
            <a:pPr eaLnBrk="1" hangingPunct="1">
              <a:spcAft>
                <a:spcPts val="600"/>
              </a:spcAft>
              <a:defRPr/>
            </a:pPr>
            <a:endParaRPr lang="da-DK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Tips: Alt + F9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hurtig visning af hjælpelinjer</a:t>
            </a:r>
          </a:p>
          <a:p>
            <a:pPr eaLnBrk="1" hangingPunct="1">
              <a:spcAft>
                <a:spcPts val="600"/>
              </a:spcAft>
              <a:defRPr/>
            </a:pPr>
            <a:endParaRPr lang="da-DK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 Box 3"/>
          <p:cNvSpPr txBox="1">
            <a:spLocks noChangeArrowheads="1"/>
          </p:cNvSpPr>
          <p:nvPr userDrawn="1"/>
        </p:nvSpPr>
        <p:spPr bwMode="auto">
          <a:xfrm>
            <a:off x="4827739" y="1801284"/>
            <a:ext cx="2881064" cy="2369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  <a:defRPr/>
            </a:pPr>
            <a:r>
              <a:rPr lang="da-DK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 billede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slides med billedpladsholder,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ikonet og vælg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da-DK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Beskær billede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Beskær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ændre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billedets fokus/størrelse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Ønsker du at skalere billedet, så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-knappen nede, mens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trækker i billedets hjørner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Tips: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Hvis du sletter billedet og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indsætter et nyt, kan billedet lægge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 foran tekst og grafik. Hvis dette sker, højreklik på billedet og vælg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 bagest</a:t>
            </a:r>
          </a:p>
        </p:txBody>
      </p:sp>
      <p:pic>
        <p:nvPicPr>
          <p:cNvPr id="33" name="4 Nulstil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08433" y="5303999"/>
            <a:ext cx="729655" cy="197798"/>
          </a:xfrm>
          <a:prstGeom prst="rect">
            <a:avLst/>
          </a:prstGeom>
        </p:spPr>
      </p:pic>
      <p:pic>
        <p:nvPicPr>
          <p:cNvPr id="32" name="2 Ny slide"/>
          <p:cNvPicPr>
            <a:picLocks noChangeAspect="1"/>
          </p:cNvPicPr>
          <p:nvPr userDrawn="1"/>
        </p:nvPicPr>
        <p:blipFill rotWithShape="1">
          <a:blip r:embed="rId3"/>
          <a:srcRect l="2931" r="60888"/>
          <a:stretch/>
        </p:blipFill>
        <p:spPr>
          <a:xfrm>
            <a:off x="2975427" y="3523951"/>
            <a:ext cx="484951" cy="647461"/>
          </a:xfrm>
          <a:prstGeom prst="rect">
            <a:avLst/>
          </a:prstGeom>
        </p:spPr>
      </p:pic>
      <p:sp>
        <p:nvSpPr>
          <p:cNvPr id="9" name="Fast overskrift"/>
          <p:cNvSpPr txBox="1"/>
          <p:nvPr userDrawn="1"/>
        </p:nvSpPr>
        <p:spPr>
          <a:xfrm>
            <a:off x="539748" y="539751"/>
            <a:ext cx="11109325" cy="65017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da-DK" sz="32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Brugerguide - Slet før anvendelse</a:t>
            </a:r>
          </a:p>
        </p:txBody>
      </p:sp>
      <p:pic>
        <p:nvPicPr>
          <p:cNvPr id="17" name="1 Increase decrease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969253" y="2862487"/>
            <a:ext cx="732437" cy="285228"/>
          </a:xfrm>
          <a:prstGeom prst="rect">
            <a:avLst/>
          </a:prstGeom>
        </p:spPr>
      </p:pic>
      <p:pic>
        <p:nvPicPr>
          <p:cNvPr id="19" name="3 Layout"/>
          <p:cNvPicPr>
            <a:picLocks noChangeAspect="1"/>
          </p:cNvPicPr>
          <p:nvPr userDrawn="1"/>
        </p:nvPicPr>
        <p:blipFill rotWithShape="1">
          <a:blip r:embed="rId3"/>
          <a:srcRect l="36944" r="2272" b="69429"/>
          <a:stretch/>
        </p:blipFill>
        <p:spPr>
          <a:xfrm>
            <a:off x="3008432" y="4193556"/>
            <a:ext cx="791157" cy="192211"/>
          </a:xfrm>
          <a:prstGeom prst="rect">
            <a:avLst/>
          </a:prstGeom>
        </p:spPr>
      </p:pic>
      <p:pic>
        <p:nvPicPr>
          <p:cNvPr id="26" name="5 Insert picture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406223" y="2060444"/>
            <a:ext cx="349535" cy="256054"/>
          </a:xfrm>
          <a:prstGeom prst="rect">
            <a:avLst/>
          </a:prstGeom>
        </p:spPr>
      </p:pic>
      <p:pic>
        <p:nvPicPr>
          <p:cNvPr id="27" name="6 Crop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380399" y="2733767"/>
            <a:ext cx="449867" cy="321707"/>
          </a:xfrm>
          <a:prstGeom prst="rect">
            <a:avLst/>
          </a:prstGeom>
        </p:spPr>
      </p:pic>
      <p:pic>
        <p:nvPicPr>
          <p:cNvPr id="30" name="7 Scale picture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7350673" y="3227757"/>
            <a:ext cx="479593" cy="335309"/>
          </a:xfrm>
          <a:prstGeom prst="rect">
            <a:avLst/>
          </a:prstGeom>
        </p:spPr>
      </p:pic>
      <p:sp>
        <p:nvSpPr>
          <p:cNvPr id="5" name="Date Placeholder 4" hidden="1">
            <a:extLst>
              <a:ext uri="{FF2B5EF4-FFF2-40B4-BE49-F238E27FC236}">
                <a16:creationId xmlns:a16="http://schemas.microsoft.com/office/drawing/2014/main" id="{CE629B00-050D-405D-9F06-055DE3B96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Footer Placeholder 5" hidden="1">
            <a:extLst>
              <a:ext uri="{FF2B5EF4-FFF2-40B4-BE49-F238E27FC236}">
                <a16:creationId xmlns:a16="http://schemas.microsoft.com/office/drawing/2014/main" id="{19C4AFBF-60E1-42EA-8753-75100198D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6412C5-1E06-4858-BC5A-6397A4AB3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5548-7253-48D6-B95B-F3D312A72220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22302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derside 1 En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592667" y="6120731"/>
            <a:ext cx="4455160" cy="320039"/>
          </a:xfrm>
          <a:prstGeom prst="rect">
            <a:avLst/>
          </a:prstGeom>
        </p:spPr>
        <p:txBody>
          <a:bodyPr lIns="0" tIns="0" rIns="0" bIns="0"/>
          <a:lstStyle>
            <a:lvl1pPr>
              <a:defRPr sz="1000" b="1" i="0">
                <a:solidFill>
                  <a:srgbClr val="8F9298"/>
                </a:solidFill>
                <a:latin typeface="Arial"/>
                <a:cs typeface="Arial"/>
              </a:defRPr>
            </a:lvl1pPr>
          </a:lstStyle>
          <a:p>
            <a:pPr marL="12700">
              <a:spcBef>
                <a:spcPts val="5"/>
              </a:spcBef>
            </a:pPr>
            <a:r>
              <a:rPr lang="da-DK" spc="-15" dirty="0"/>
              <a:t>Nationalt </a:t>
            </a:r>
            <a:r>
              <a:rPr lang="da-DK" spc="-10" dirty="0"/>
              <a:t>lærings- </a:t>
            </a:r>
            <a:r>
              <a:rPr lang="da-DK" spc="-5" dirty="0"/>
              <a:t>og</a:t>
            </a:r>
            <a:r>
              <a:rPr lang="da-DK" spc="-114" dirty="0"/>
              <a:t> </a:t>
            </a:r>
            <a:r>
              <a:rPr lang="da-DK" spc="-15" dirty="0"/>
              <a:t>kvalitetsteam</a:t>
            </a:r>
          </a:p>
          <a:p>
            <a:pPr marL="12700"/>
            <a:r>
              <a:rPr lang="da-DK" spc="-25" dirty="0"/>
              <a:t>vedr. </a:t>
            </a:r>
            <a:r>
              <a:rPr lang="da-DK" spc="-15" dirty="0"/>
              <a:t>børne- og ungediabetes</a:t>
            </a:r>
          </a:p>
        </p:txBody>
      </p:sp>
      <p:sp>
        <p:nvSpPr>
          <p:cNvPr id="11" name="Pladsholder til tekst 10"/>
          <p:cNvSpPr>
            <a:spLocks noGrp="1"/>
          </p:cNvSpPr>
          <p:nvPr>
            <p:ph type="body" sz="quarter" idx="10"/>
          </p:nvPr>
        </p:nvSpPr>
        <p:spPr>
          <a:xfrm>
            <a:off x="1016000" y="762000"/>
            <a:ext cx="10264573" cy="914400"/>
          </a:xfrm>
          <a:prstGeom prst="rect">
            <a:avLst/>
          </a:prstGeom>
        </p:spPr>
        <p:txBody>
          <a:bodyPr/>
          <a:lstStyle>
            <a:lvl1pPr>
              <a:defRPr sz="2800" cap="all" baseline="0">
                <a:solidFill>
                  <a:srgbClr val="38454D"/>
                </a:solidFill>
              </a:defRPr>
            </a:lvl1pPr>
            <a:lvl2pPr>
              <a:defRPr>
                <a:solidFill>
                  <a:srgbClr val="38454D"/>
                </a:solidFill>
              </a:defRPr>
            </a:lvl2pPr>
            <a:lvl3pPr>
              <a:defRPr>
                <a:solidFill>
                  <a:srgbClr val="38454D"/>
                </a:solidFill>
              </a:defRPr>
            </a:lvl3pPr>
            <a:lvl4pPr>
              <a:defRPr>
                <a:solidFill>
                  <a:srgbClr val="38454D"/>
                </a:solidFill>
              </a:defRPr>
            </a:lvl4pPr>
            <a:lvl5pPr>
              <a:defRPr>
                <a:solidFill>
                  <a:srgbClr val="38454D"/>
                </a:solidFill>
              </a:defRPr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7" name="Pladsholder til tekst 18">
            <a:extLst>
              <a:ext uri="{FF2B5EF4-FFF2-40B4-BE49-F238E27FC236}">
                <a16:creationId xmlns:a16="http://schemas.microsoft.com/office/drawing/2014/main" id="{938390B8-C2F7-4280-8114-6ED352D033E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15999" y="1751856"/>
            <a:ext cx="10264575" cy="381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8454D"/>
                </a:solidFill>
              </a:defRPr>
            </a:lvl1pPr>
            <a:lvl2pPr marL="0">
              <a:defRPr/>
            </a:lvl2pPr>
            <a:lvl3pPr marL="360000" indent="-285750">
              <a:buFont typeface="Arial" panose="020B0604020202020204" pitchFamily="34" charset="0"/>
              <a:buChar char="•"/>
              <a:defRPr/>
            </a:lvl3pPr>
            <a:lvl4pPr marL="720000" indent="-285750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8" name="Pladsholder til tekst 20">
            <a:extLst>
              <a:ext uri="{FF2B5EF4-FFF2-40B4-BE49-F238E27FC236}">
                <a16:creationId xmlns:a16="http://schemas.microsoft.com/office/drawing/2014/main" id="{205E998F-A8C0-4EC4-9A2E-6736E3A314C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16000" y="2185392"/>
            <a:ext cx="10264573" cy="2971800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rgbClr val="38454D"/>
                </a:solidFill>
              </a:defRPr>
            </a:lvl1pPr>
            <a:lvl2pPr>
              <a:defRPr b="0">
                <a:solidFill>
                  <a:srgbClr val="38454D"/>
                </a:solidFill>
              </a:defRPr>
            </a:lvl2pPr>
            <a:lvl3pPr>
              <a:defRPr b="0">
                <a:solidFill>
                  <a:srgbClr val="38454D"/>
                </a:solidFill>
              </a:defRPr>
            </a:lvl3pPr>
            <a:lvl4pPr>
              <a:defRPr b="0">
                <a:solidFill>
                  <a:srgbClr val="38454D"/>
                </a:solidFill>
              </a:defRPr>
            </a:lvl4pPr>
            <a:lvl5pPr>
              <a:defRPr b="0">
                <a:solidFill>
                  <a:srgbClr val="38454D"/>
                </a:solidFill>
              </a:defRPr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10" name="Pladsholder til diasnummer 15">
            <a:extLst>
              <a:ext uri="{FF2B5EF4-FFF2-40B4-BE49-F238E27FC236}">
                <a16:creationId xmlns:a16="http://schemas.microsoft.com/office/drawing/2014/main" id="{0FB8DA1A-2234-41BA-880A-5B743BB61F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08000" y="64166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CFA84A-B79B-421F-8F64-964F28A0E8EA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7C601C3C-85E8-40DE-B61E-51705D1201F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765" t="76992"/>
          <a:stretch/>
        </p:blipFill>
        <p:spPr>
          <a:xfrm>
            <a:off x="7902378" y="5283856"/>
            <a:ext cx="4295799" cy="1576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289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derside 1 To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592667" y="6120731"/>
            <a:ext cx="4455160" cy="320039"/>
          </a:xfrm>
          <a:prstGeom prst="rect">
            <a:avLst/>
          </a:prstGeom>
        </p:spPr>
        <p:txBody>
          <a:bodyPr lIns="0" tIns="0" rIns="0" bIns="0"/>
          <a:lstStyle>
            <a:lvl1pPr>
              <a:defRPr sz="1000" b="1" i="0">
                <a:solidFill>
                  <a:srgbClr val="8F9298"/>
                </a:solidFill>
                <a:latin typeface="Arial"/>
                <a:cs typeface="Arial"/>
              </a:defRPr>
            </a:lvl1pPr>
          </a:lstStyle>
          <a:p>
            <a:pPr marL="12700">
              <a:spcBef>
                <a:spcPts val="5"/>
              </a:spcBef>
            </a:pPr>
            <a:r>
              <a:rPr lang="da-DK" spc="-15" dirty="0"/>
              <a:t>Nationalt </a:t>
            </a:r>
            <a:r>
              <a:rPr lang="da-DK" spc="-10" dirty="0"/>
              <a:t>lærings- </a:t>
            </a:r>
            <a:r>
              <a:rPr lang="da-DK" spc="-5" dirty="0"/>
              <a:t>og</a:t>
            </a:r>
            <a:r>
              <a:rPr lang="da-DK" spc="-114" dirty="0"/>
              <a:t> </a:t>
            </a:r>
            <a:r>
              <a:rPr lang="da-DK" spc="-15" dirty="0"/>
              <a:t>kvalitetsteam</a:t>
            </a:r>
          </a:p>
          <a:p>
            <a:pPr marL="12700"/>
            <a:r>
              <a:rPr lang="da-DK" spc="-25" dirty="0"/>
              <a:t>vedr. </a:t>
            </a:r>
            <a:r>
              <a:rPr lang="da-DK" spc="-15" dirty="0"/>
              <a:t>børne- og ungediabetes</a:t>
            </a:r>
          </a:p>
        </p:txBody>
      </p:sp>
      <p:sp>
        <p:nvSpPr>
          <p:cNvPr id="11" name="Pladsholder til tekst 10"/>
          <p:cNvSpPr>
            <a:spLocks noGrp="1"/>
          </p:cNvSpPr>
          <p:nvPr>
            <p:ph type="body" sz="quarter" idx="10"/>
          </p:nvPr>
        </p:nvSpPr>
        <p:spPr>
          <a:xfrm>
            <a:off x="1016000" y="762000"/>
            <a:ext cx="10264573" cy="914400"/>
          </a:xfrm>
          <a:prstGeom prst="rect">
            <a:avLst/>
          </a:prstGeom>
        </p:spPr>
        <p:txBody>
          <a:bodyPr/>
          <a:lstStyle>
            <a:lvl1pPr>
              <a:defRPr sz="2800" cap="all" baseline="0">
                <a:solidFill>
                  <a:srgbClr val="38454D"/>
                </a:solidFill>
              </a:defRPr>
            </a:lvl1pPr>
            <a:lvl2pPr>
              <a:defRPr>
                <a:solidFill>
                  <a:srgbClr val="38454D"/>
                </a:solidFill>
              </a:defRPr>
            </a:lvl2pPr>
            <a:lvl3pPr>
              <a:defRPr>
                <a:solidFill>
                  <a:srgbClr val="38454D"/>
                </a:solidFill>
              </a:defRPr>
            </a:lvl3pPr>
            <a:lvl4pPr>
              <a:defRPr>
                <a:solidFill>
                  <a:srgbClr val="38454D"/>
                </a:solidFill>
              </a:defRPr>
            </a:lvl4pPr>
            <a:lvl5pPr>
              <a:defRPr>
                <a:solidFill>
                  <a:srgbClr val="38454D"/>
                </a:solidFill>
              </a:defRPr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7" name="Pladsholder til tekst 18">
            <a:extLst>
              <a:ext uri="{FF2B5EF4-FFF2-40B4-BE49-F238E27FC236}">
                <a16:creationId xmlns:a16="http://schemas.microsoft.com/office/drawing/2014/main" id="{938390B8-C2F7-4280-8114-6ED352D033E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15999" y="1751856"/>
            <a:ext cx="10264575" cy="381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8454D"/>
                </a:solidFill>
              </a:defRPr>
            </a:lvl1pPr>
            <a:lvl2pPr marL="0">
              <a:defRPr/>
            </a:lvl2pPr>
            <a:lvl3pPr marL="360000" indent="-285750">
              <a:buFont typeface="Arial" panose="020B0604020202020204" pitchFamily="34" charset="0"/>
              <a:buChar char="•"/>
              <a:defRPr/>
            </a:lvl3pPr>
            <a:lvl4pPr marL="720000" indent="-285750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10" name="Pladsholder til diasnummer 15">
            <a:extLst>
              <a:ext uri="{FF2B5EF4-FFF2-40B4-BE49-F238E27FC236}">
                <a16:creationId xmlns:a16="http://schemas.microsoft.com/office/drawing/2014/main" id="{0FB8DA1A-2234-41BA-880A-5B743BB61F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08000" y="64166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CFA84A-B79B-421F-8F64-964F28A0E8EA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7C601C3C-85E8-40DE-B61E-51705D1201F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765" t="76992"/>
          <a:stretch/>
        </p:blipFill>
        <p:spPr>
          <a:xfrm>
            <a:off x="7902378" y="5283856"/>
            <a:ext cx="4295799" cy="1576813"/>
          </a:xfrm>
          <a:prstGeom prst="rect">
            <a:avLst/>
          </a:prstGeom>
        </p:spPr>
      </p:pic>
      <p:sp>
        <p:nvSpPr>
          <p:cNvPr id="12" name="Pladsholder til indhold 6">
            <a:extLst>
              <a:ext uri="{FF2B5EF4-FFF2-40B4-BE49-F238E27FC236}">
                <a16:creationId xmlns:a16="http://schemas.microsoft.com/office/drawing/2014/main" id="{EE7710B6-D893-4901-A5DC-C50486ABF71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015999" y="2214710"/>
            <a:ext cx="4973812" cy="36689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/>
            </a:lvl1pPr>
            <a:lvl2pPr marL="450000" indent="-108000">
              <a:defRPr sz="1400"/>
            </a:lvl2pPr>
            <a:lvl3pPr marL="810000" indent="-108000">
              <a:defRPr sz="1400"/>
            </a:lvl3pPr>
            <a:lvl4pPr marL="1152000" indent="-90000">
              <a:defRPr sz="1200"/>
            </a:lvl4pPr>
            <a:lvl5pPr marL="1512000" indent="-90000">
              <a:defRPr sz="1000"/>
            </a:lvl5pPr>
            <a:lvl6pPr marL="1872000">
              <a:defRPr sz="1000"/>
            </a:lvl6pPr>
            <a:lvl7pPr marL="2232000">
              <a:defRPr sz="1000"/>
            </a:lvl7pPr>
            <a:lvl8pPr marL="2592000">
              <a:defRPr/>
            </a:lvl8pPr>
            <a:lvl9pPr marL="2952000">
              <a:defRPr sz="1000"/>
            </a:lvl9pPr>
          </a:lstStyle>
          <a:p>
            <a:pPr lvl="0"/>
            <a:r>
              <a:rPr lang="da-DK" dirty="0"/>
              <a:t>Brødtekst 14pt skrives her</a:t>
            </a:r>
          </a:p>
        </p:txBody>
      </p:sp>
      <p:sp>
        <p:nvSpPr>
          <p:cNvPr id="14" name="Pladsholder til indhold 6">
            <a:extLst>
              <a:ext uri="{FF2B5EF4-FFF2-40B4-BE49-F238E27FC236}">
                <a16:creationId xmlns:a16="http://schemas.microsoft.com/office/drawing/2014/main" id="{A4D2D5D0-AD8F-42FB-809E-6C5B2C4B107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312024" y="2214710"/>
            <a:ext cx="4973812" cy="36689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/>
            </a:lvl1pPr>
            <a:lvl2pPr marL="450000" indent="-108000">
              <a:defRPr sz="1400"/>
            </a:lvl2pPr>
            <a:lvl3pPr marL="810000" indent="-108000">
              <a:defRPr sz="1400"/>
            </a:lvl3pPr>
            <a:lvl4pPr marL="1152000" indent="-90000">
              <a:defRPr sz="1200"/>
            </a:lvl4pPr>
            <a:lvl5pPr marL="1512000" indent="-90000">
              <a:defRPr sz="1000"/>
            </a:lvl5pPr>
            <a:lvl6pPr marL="1872000">
              <a:defRPr sz="1000"/>
            </a:lvl6pPr>
            <a:lvl7pPr marL="2232000">
              <a:defRPr sz="1000"/>
            </a:lvl7pPr>
            <a:lvl8pPr marL="2592000">
              <a:defRPr/>
            </a:lvl8pPr>
            <a:lvl9pPr marL="2952000">
              <a:defRPr sz="1000"/>
            </a:lvl9pPr>
          </a:lstStyle>
          <a:p>
            <a:pPr lvl="0"/>
            <a:r>
              <a:rPr lang="da-DK" dirty="0"/>
              <a:t>Brødtekst 14pt skrives her</a:t>
            </a:r>
          </a:p>
        </p:txBody>
      </p:sp>
    </p:spTree>
    <p:extLst>
      <p:ext uri="{BB962C8B-B14F-4D97-AF65-F5344CB8AC3E}">
        <p14:creationId xmlns:p14="http://schemas.microsoft.com/office/powerpoint/2010/main" val="154368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derside 2 En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lede 10">
            <a:extLst>
              <a:ext uri="{FF2B5EF4-FFF2-40B4-BE49-F238E27FC236}">
                <a16:creationId xmlns:a16="http://schemas.microsoft.com/office/drawing/2014/main" id="{B9888DB0-A517-469B-86AF-9AB62D67E56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537" t="42645"/>
          <a:stretch/>
        </p:blipFill>
        <p:spPr>
          <a:xfrm>
            <a:off x="8112224" y="2924943"/>
            <a:ext cx="4079775" cy="3930765"/>
          </a:xfrm>
          <a:prstGeom prst="rect">
            <a:avLst/>
          </a:prstGeom>
        </p:spPr>
      </p:pic>
      <p:sp>
        <p:nvSpPr>
          <p:cNvPr id="10" name="Pladsholder til diasnummer 15"/>
          <p:cNvSpPr>
            <a:spLocks noGrp="1"/>
          </p:cNvSpPr>
          <p:nvPr>
            <p:ph type="sldNum" sz="quarter" idx="4"/>
          </p:nvPr>
        </p:nvSpPr>
        <p:spPr>
          <a:xfrm>
            <a:off x="508000" y="64166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CFA84A-B79B-421F-8F64-964F28A0E8EA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5" name="Pladsholder til tekst 14"/>
          <p:cNvSpPr>
            <a:spLocks noGrp="1"/>
          </p:cNvSpPr>
          <p:nvPr>
            <p:ph type="body" sz="quarter" idx="10"/>
          </p:nvPr>
        </p:nvSpPr>
        <p:spPr>
          <a:xfrm>
            <a:off x="1016000" y="762000"/>
            <a:ext cx="10264576" cy="914400"/>
          </a:xfrm>
          <a:prstGeom prst="rect">
            <a:avLst/>
          </a:prstGeom>
        </p:spPr>
        <p:txBody>
          <a:bodyPr/>
          <a:lstStyle>
            <a:lvl1pPr>
              <a:defRPr sz="2800" cap="all" baseline="0"/>
            </a:lvl1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19" name="Pladsholder til tekst 18"/>
          <p:cNvSpPr>
            <a:spLocks noGrp="1"/>
          </p:cNvSpPr>
          <p:nvPr>
            <p:ph type="body" sz="quarter" idx="11"/>
          </p:nvPr>
        </p:nvSpPr>
        <p:spPr>
          <a:xfrm>
            <a:off x="1015999" y="1751856"/>
            <a:ext cx="10264575" cy="381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8454D"/>
                </a:solidFill>
              </a:defRPr>
            </a:lvl1pPr>
            <a:lvl2pPr marL="0">
              <a:defRPr/>
            </a:lvl2pPr>
            <a:lvl3pPr marL="360000" indent="-285750">
              <a:buFont typeface="Arial" panose="020B0604020202020204" pitchFamily="34" charset="0"/>
              <a:buChar char="•"/>
              <a:defRPr/>
            </a:lvl3pPr>
            <a:lvl4pPr marL="720000" indent="-285750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21" name="Pladsholder til tekst 20"/>
          <p:cNvSpPr>
            <a:spLocks noGrp="1"/>
          </p:cNvSpPr>
          <p:nvPr>
            <p:ph type="body" sz="quarter" idx="12"/>
          </p:nvPr>
        </p:nvSpPr>
        <p:spPr>
          <a:xfrm>
            <a:off x="1016000" y="2185392"/>
            <a:ext cx="10264573" cy="2971800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rgbClr val="38454D"/>
                </a:solidFill>
              </a:defRPr>
            </a:lvl1pPr>
            <a:lvl2pPr>
              <a:defRPr b="0">
                <a:solidFill>
                  <a:srgbClr val="38454D"/>
                </a:solidFill>
              </a:defRPr>
            </a:lvl2pPr>
            <a:lvl3pPr>
              <a:defRPr b="0">
                <a:solidFill>
                  <a:srgbClr val="38454D"/>
                </a:solidFill>
              </a:defRPr>
            </a:lvl3pPr>
            <a:lvl4pPr>
              <a:defRPr b="0">
                <a:solidFill>
                  <a:srgbClr val="38454D"/>
                </a:solidFill>
              </a:defRPr>
            </a:lvl4pPr>
            <a:lvl5pPr>
              <a:defRPr b="0">
                <a:solidFill>
                  <a:srgbClr val="38454D"/>
                </a:solidFill>
              </a:defRPr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7" name="Holder 5">
            <a:extLst>
              <a:ext uri="{FF2B5EF4-FFF2-40B4-BE49-F238E27FC236}">
                <a16:creationId xmlns:a16="http://schemas.microsoft.com/office/drawing/2014/main" id="{04223D97-5CA4-480D-B3DE-9CB630B9FD5D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592667" y="6120731"/>
            <a:ext cx="4455160" cy="320039"/>
          </a:xfrm>
          <a:prstGeom prst="rect">
            <a:avLst/>
          </a:prstGeom>
        </p:spPr>
        <p:txBody>
          <a:bodyPr lIns="0" tIns="0" rIns="0" bIns="0"/>
          <a:lstStyle>
            <a:lvl1pPr>
              <a:defRPr sz="1000" b="1" i="0">
                <a:solidFill>
                  <a:srgbClr val="8F9298"/>
                </a:solidFill>
                <a:latin typeface="Arial"/>
                <a:cs typeface="Arial"/>
              </a:defRPr>
            </a:lvl1pPr>
          </a:lstStyle>
          <a:p>
            <a:pPr marL="12700">
              <a:spcBef>
                <a:spcPts val="5"/>
              </a:spcBef>
            </a:pPr>
            <a:r>
              <a:rPr lang="da-DK" spc="-15" dirty="0"/>
              <a:t>Nationalt </a:t>
            </a:r>
            <a:r>
              <a:rPr lang="da-DK" spc="-10" dirty="0"/>
              <a:t>lærings- </a:t>
            </a:r>
            <a:r>
              <a:rPr lang="da-DK" spc="-5" dirty="0"/>
              <a:t>og</a:t>
            </a:r>
            <a:r>
              <a:rPr lang="da-DK" spc="-114" dirty="0"/>
              <a:t> </a:t>
            </a:r>
            <a:r>
              <a:rPr lang="da-DK" spc="-15" dirty="0"/>
              <a:t>kvalitetsteam</a:t>
            </a:r>
          </a:p>
          <a:p>
            <a:pPr marL="12700"/>
            <a:r>
              <a:rPr lang="da-DK" spc="-25" dirty="0"/>
              <a:t>vedr. </a:t>
            </a:r>
            <a:r>
              <a:rPr lang="da-DK" spc="-15" dirty="0"/>
              <a:t>børne- og ungediabetes</a:t>
            </a:r>
          </a:p>
        </p:txBody>
      </p:sp>
    </p:spTree>
    <p:extLst>
      <p:ext uri="{BB962C8B-B14F-4D97-AF65-F5344CB8AC3E}">
        <p14:creationId xmlns:p14="http://schemas.microsoft.com/office/powerpoint/2010/main" val="3119347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derside 2 To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lede 10">
            <a:extLst>
              <a:ext uri="{FF2B5EF4-FFF2-40B4-BE49-F238E27FC236}">
                <a16:creationId xmlns:a16="http://schemas.microsoft.com/office/drawing/2014/main" id="{B9888DB0-A517-469B-86AF-9AB62D67E56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537" t="42645"/>
          <a:stretch/>
        </p:blipFill>
        <p:spPr>
          <a:xfrm>
            <a:off x="8112224" y="2924943"/>
            <a:ext cx="4079775" cy="3930765"/>
          </a:xfrm>
          <a:prstGeom prst="rect">
            <a:avLst/>
          </a:prstGeom>
        </p:spPr>
      </p:pic>
      <p:sp>
        <p:nvSpPr>
          <p:cNvPr id="10" name="Pladsholder til diasnummer 15"/>
          <p:cNvSpPr>
            <a:spLocks noGrp="1"/>
          </p:cNvSpPr>
          <p:nvPr>
            <p:ph type="sldNum" sz="quarter" idx="4"/>
          </p:nvPr>
        </p:nvSpPr>
        <p:spPr>
          <a:xfrm>
            <a:off x="508000" y="64166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CFA84A-B79B-421F-8F64-964F28A0E8EA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5" name="Pladsholder til tekst 14"/>
          <p:cNvSpPr>
            <a:spLocks noGrp="1"/>
          </p:cNvSpPr>
          <p:nvPr>
            <p:ph type="body" sz="quarter" idx="10"/>
          </p:nvPr>
        </p:nvSpPr>
        <p:spPr>
          <a:xfrm>
            <a:off x="1016000" y="762000"/>
            <a:ext cx="10264576" cy="914400"/>
          </a:xfrm>
          <a:prstGeom prst="rect">
            <a:avLst/>
          </a:prstGeom>
        </p:spPr>
        <p:txBody>
          <a:bodyPr/>
          <a:lstStyle>
            <a:lvl1pPr>
              <a:defRPr sz="2800" cap="all" baseline="0"/>
            </a:lvl1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19" name="Pladsholder til tekst 18"/>
          <p:cNvSpPr>
            <a:spLocks noGrp="1"/>
          </p:cNvSpPr>
          <p:nvPr>
            <p:ph type="body" sz="quarter" idx="11"/>
          </p:nvPr>
        </p:nvSpPr>
        <p:spPr>
          <a:xfrm>
            <a:off x="1015999" y="1751856"/>
            <a:ext cx="10264575" cy="381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8454D"/>
                </a:solidFill>
              </a:defRPr>
            </a:lvl1pPr>
            <a:lvl2pPr marL="0">
              <a:defRPr/>
            </a:lvl2pPr>
            <a:lvl3pPr marL="360000" indent="-285750">
              <a:buFont typeface="Arial" panose="020B0604020202020204" pitchFamily="34" charset="0"/>
              <a:buChar char="•"/>
              <a:defRPr/>
            </a:lvl3pPr>
            <a:lvl4pPr marL="720000" indent="-285750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7" name="Holder 5">
            <a:extLst>
              <a:ext uri="{FF2B5EF4-FFF2-40B4-BE49-F238E27FC236}">
                <a16:creationId xmlns:a16="http://schemas.microsoft.com/office/drawing/2014/main" id="{04223D97-5CA4-480D-B3DE-9CB630B9FD5D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592667" y="6120731"/>
            <a:ext cx="4455160" cy="320039"/>
          </a:xfrm>
          <a:prstGeom prst="rect">
            <a:avLst/>
          </a:prstGeom>
        </p:spPr>
        <p:txBody>
          <a:bodyPr lIns="0" tIns="0" rIns="0" bIns="0"/>
          <a:lstStyle>
            <a:lvl1pPr>
              <a:defRPr sz="1000" b="1" i="0">
                <a:solidFill>
                  <a:srgbClr val="8F9298"/>
                </a:solidFill>
                <a:latin typeface="Arial"/>
                <a:cs typeface="Arial"/>
              </a:defRPr>
            </a:lvl1pPr>
          </a:lstStyle>
          <a:p>
            <a:pPr marL="12700">
              <a:spcBef>
                <a:spcPts val="5"/>
              </a:spcBef>
            </a:pPr>
            <a:r>
              <a:rPr lang="da-DK" spc="-15" dirty="0"/>
              <a:t>Nationalt </a:t>
            </a:r>
            <a:r>
              <a:rPr lang="da-DK" spc="-10" dirty="0"/>
              <a:t>lærings- </a:t>
            </a:r>
            <a:r>
              <a:rPr lang="da-DK" spc="-5" dirty="0"/>
              <a:t>og</a:t>
            </a:r>
            <a:r>
              <a:rPr lang="da-DK" spc="-114" dirty="0"/>
              <a:t> </a:t>
            </a:r>
            <a:r>
              <a:rPr lang="da-DK" spc="-15" dirty="0"/>
              <a:t>kvalitetsteam</a:t>
            </a:r>
          </a:p>
          <a:p>
            <a:pPr marL="12700"/>
            <a:r>
              <a:rPr lang="da-DK" spc="-25" dirty="0"/>
              <a:t>vedr. </a:t>
            </a:r>
            <a:r>
              <a:rPr lang="da-DK" spc="-15" dirty="0"/>
              <a:t>børne- og ungediabetes</a:t>
            </a:r>
          </a:p>
        </p:txBody>
      </p:sp>
      <p:sp>
        <p:nvSpPr>
          <p:cNvPr id="8" name="Pladsholder til indhold 6">
            <a:extLst>
              <a:ext uri="{FF2B5EF4-FFF2-40B4-BE49-F238E27FC236}">
                <a16:creationId xmlns:a16="http://schemas.microsoft.com/office/drawing/2014/main" id="{77661D25-1CBF-4A3D-BA82-C67BFC6B481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015999" y="2214710"/>
            <a:ext cx="4973812" cy="36689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/>
            </a:lvl1pPr>
            <a:lvl2pPr marL="450000" indent="-108000">
              <a:defRPr sz="1400"/>
            </a:lvl2pPr>
            <a:lvl3pPr marL="810000" indent="-108000">
              <a:defRPr sz="1400"/>
            </a:lvl3pPr>
            <a:lvl4pPr marL="1152000" indent="-90000">
              <a:defRPr sz="1200"/>
            </a:lvl4pPr>
            <a:lvl5pPr marL="1512000" indent="-90000">
              <a:defRPr sz="1000"/>
            </a:lvl5pPr>
            <a:lvl6pPr marL="1872000">
              <a:defRPr sz="1000"/>
            </a:lvl6pPr>
            <a:lvl7pPr marL="2232000">
              <a:defRPr sz="1000"/>
            </a:lvl7pPr>
            <a:lvl8pPr marL="2592000">
              <a:defRPr/>
            </a:lvl8pPr>
            <a:lvl9pPr marL="2952000">
              <a:defRPr sz="1000"/>
            </a:lvl9pPr>
          </a:lstStyle>
          <a:p>
            <a:pPr lvl="0"/>
            <a:r>
              <a:rPr lang="da-DK" dirty="0"/>
              <a:t>Brødtekst 14pt skrives her</a:t>
            </a:r>
          </a:p>
        </p:txBody>
      </p:sp>
      <p:sp>
        <p:nvSpPr>
          <p:cNvPr id="9" name="Pladsholder til indhold 6">
            <a:extLst>
              <a:ext uri="{FF2B5EF4-FFF2-40B4-BE49-F238E27FC236}">
                <a16:creationId xmlns:a16="http://schemas.microsoft.com/office/drawing/2014/main" id="{FDE033E0-8531-4B5F-86DB-45B0BE93DF38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312024" y="2214710"/>
            <a:ext cx="4973812" cy="36689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/>
            </a:lvl1pPr>
            <a:lvl2pPr marL="450000" indent="-108000">
              <a:defRPr sz="1400"/>
            </a:lvl2pPr>
            <a:lvl3pPr marL="810000" indent="-108000">
              <a:defRPr sz="1400"/>
            </a:lvl3pPr>
            <a:lvl4pPr marL="1152000" indent="-90000">
              <a:defRPr sz="1200"/>
            </a:lvl4pPr>
            <a:lvl5pPr marL="1512000" indent="-90000">
              <a:defRPr sz="1000"/>
            </a:lvl5pPr>
            <a:lvl6pPr marL="1872000">
              <a:defRPr sz="1000"/>
            </a:lvl6pPr>
            <a:lvl7pPr marL="2232000">
              <a:defRPr sz="1000"/>
            </a:lvl7pPr>
            <a:lvl8pPr marL="2592000">
              <a:defRPr/>
            </a:lvl8pPr>
            <a:lvl9pPr marL="2952000">
              <a:defRPr sz="1000"/>
            </a:lvl9pPr>
          </a:lstStyle>
          <a:p>
            <a:pPr lvl="0"/>
            <a:r>
              <a:rPr lang="da-DK" dirty="0"/>
              <a:t>Brødtekst 14pt skrives her</a:t>
            </a:r>
          </a:p>
        </p:txBody>
      </p:sp>
    </p:spTree>
    <p:extLst>
      <p:ext uri="{BB962C8B-B14F-4D97-AF65-F5344CB8AC3E}">
        <p14:creationId xmlns:p14="http://schemas.microsoft.com/office/powerpoint/2010/main" val="3666722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derside 3 En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592667" y="6120731"/>
            <a:ext cx="4455160" cy="320039"/>
          </a:xfrm>
          <a:prstGeom prst="rect">
            <a:avLst/>
          </a:prstGeom>
        </p:spPr>
        <p:txBody>
          <a:bodyPr lIns="0" tIns="0" rIns="0" bIns="0"/>
          <a:lstStyle>
            <a:lvl1pPr>
              <a:defRPr sz="1000" b="1" i="0">
                <a:solidFill>
                  <a:srgbClr val="8F9298"/>
                </a:solidFill>
                <a:latin typeface="Arial"/>
                <a:cs typeface="Arial"/>
              </a:defRPr>
            </a:lvl1pPr>
          </a:lstStyle>
          <a:p>
            <a:pPr marL="12700">
              <a:spcBef>
                <a:spcPts val="5"/>
              </a:spcBef>
            </a:pPr>
            <a:r>
              <a:rPr lang="da-DK" spc="-15" dirty="0"/>
              <a:t>Nationalt </a:t>
            </a:r>
            <a:r>
              <a:rPr lang="da-DK" spc="-10" dirty="0"/>
              <a:t>lærings- </a:t>
            </a:r>
            <a:r>
              <a:rPr lang="da-DK" spc="-5" dirty="0"/>
              <a:t>og</a:t>
            </a:r>
            <a:r>
              <a:rPr lang="da-DK" spc="-114" dirty="0"/>
              <a:t> </a:t>
            </a:r>
            <a:r>
              <a:rPr lang="da-DK" spc="-15" dirty="0"/>
              <a:t>kvalitetsteam</a:t>
            </a:r>
          </a:p>
          <a:p>
            <a:pPr marL="12700"/>
            <a:r>
              <a:rPr lang="da-DK" spc="-25" dirty="0"/>
              <a:t>vedr. </a:t>
            </a:r>
            <a:r>
              <a:rPr lang="da-DK" spc="-15" dirty="0"/>
              <a:t>børne- og ungediabetes</a:t>
            </a:r>
          </a:p>
        </p:txBody>
      </p:sp>
      <p:sp>
        <p:nvSpPr>
          <p:cNvPr id="11" name="Pladsholder til tekst 10"/>
          <p:cNvSpPr>
            <a:spLocks noGrp="1"/>
          </p:cNvSpPr>
          <p:nvPr>
            <p:ph type="body" sz="quarter" idx="10"/>
          </p:nvPr>
        </p:nvSpPr>
        <p:spPr>
          <a:xfrm>
            <a:off x="1016000" y="762000"/>
            <a:ext cx="10264573" cy="914400"/>
          </a:xfrm>
          <a:prstGeom prst="rect">
            <a:avLst/>
          </a:prstGeom>
        </p:spPr>
        <p:txBody>
          <a:bodyPr/>
          <a:lstStyle>
            <a:lvl1pPr>
              <a:defRPr sz="2800" cap="all" baseline="0">
                <a:solidFill>
                  <a:srgbClr val="38454D"/>
                </a:solidFill>
              </a:defRPr>
            </a:lvl1pPr>
            <a:lvl2pPr>
              <a:defRPr>
                <a:solidFill>
                  <a:srgbClr val="38454D"/>
                </a:solidFill>
              </a:defRPr>
            </a:lvl2pPr>
            <a:lvl3pPr>
              <a:defRPr>
                <a:solidFill>
                  <a:srgbClr val="38454D"/>
                </a:solidFill>
              </a:defRPr>
            </a:lvl3pPr>
            <a:lvl4pPr>
              <a:defRPr>
                <a:solidFill>
                  <a:srgbClr val="38454D"/>
                </a:solidFill>
              </a:defRPr>
            </a:lvl4pPr>
            <a:lvl5pPr>
              <a:defRPr>
                <a:solidFill>
                  <a:srgbClr val="38454D"/>
                </a:solidFill>
              </a:defRPr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7" name="Pladsholder til tekst 18">
            <a:extLst>
              <a:ext uri="{FF2B5EF4-FFF2-40B4-BE49-F238E27FC236}">
                <a16:creationId xmlns:a16="http://schemas.microsoft.com/office/drawing/2014/main" id="{938390B8-C2F7-4280-8114-6ED352D033E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15999" y="1751856"/>
            <a:ext cx="10264575" cy="381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8454D"/>
                </a:solidFill>
              </a:defRPr>
            </a:lvl1pPr>
            <a:lvl2pPr marL="0">
              <a:defRPr/>
            </a:lvl2pPr>
            <a:lvl3pPr marL="360000" indent="-285750">
              <a:buFont typeface="Arial" panose="020B0604020202020204" pitchFamily="34" charset="0"/>
              <a:buChar char="•"/>
              <a:defRPr/>
            </a:lvl3pPr>
            <a:lvl4pPr marL="720000" indent="-285750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8" name="Pladsholder til tekst 20">
            <a:extLst>
              <a:ext uri="{FF2B5EF4-FFF2-40B4-BE49-F238E27FC236}">
                <a16:creationId xmlns:a16="http://schemas.microsoft.com/office/drawing/2014/main" id="{205E998F-A8C0-4EC4-9A2E-6736E3A314C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16000" y="2185392"/>
            <a:ext cx="10264573" cy="2971800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rgbClr val="38454D"/>
                </a:solidFill>
              </a:defRPr>
            </a:lvl1pPr>
            <a:lvl2pPr>
              <a:defRPr b="0">
                <a:solidFill>
                  <a:srgbClr val="38454D"/>
                </a:solidFill>
              </a:defRPr>
            </a:lvl2pPr>
            <a:lvl3pPr>
              <a:defRPr b="0">
                <a:solidFill>
                  <a:srgbClr val="38454D"/>
                </a:solidFill>
              </a:defRPr>
            </a:lvl3pPr>
            <a:lvl4pPr>
              <a:defRPr b="0">
                <a:solidFill>
                  <a:srgbClr val="38454D"/>
                </a:solidFill>
              </a:defRPr>
            </a:lvl4pPr>
            <a:lvl5pPr>
              <a:defRPr b="0">
                <a:solidFill>
                  <a:srgbClr val="38454D"/>
                </a:solidFill>
              </a:defRPr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10" name="Pladsholder til diasnummer 15">
            <a:extLst>
              <a:ext uri="{FF2B5EF4-FFF2-40B4-BE49-F238E27FC236}">
                <a16:creationId xmlns:a16="http://schemas.microsoft.com/office/drawing/2014/main" id="{E80B1809-761C-4B16-99D6-9C5B2701FB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08000" y="64166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CFA84A-B79B-421F-8F64-964F28A0E8EA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462C81E4-CAF9-46F6-8245-10C9C15F43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893" b="71014"/>
          <a:stretch/>
        </p:blipFill>
        <p:spPr>
          <a:xfrm>
            <a:off x="9984432" y="2291"/>
            <a:ext cx="2207566" cy="1986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899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derside 3 To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592667" y="6120731"/>
            <a:ext cx="4455160" cy="320039"/>
          </a:xfrm>
          <a:prstGeom prst="rect">
            <a:avLst/>
          </a:prstGeom>
        </p:spPr>
        <p:txBody>
          <a:bodyPr lIns="0" tIns="0" rIns="0" bIns="0"/>
          <a:lstStyle>
            <a:lvl1pPr>
              <a:defRPr sz="1000" b="1" i="0">
                <a:solidFill>
                  <a:srgbClr val="8F9298"/>
                </a:solidFill>
                <a:latin typeface="Arial"/>
                <a:cs typeface="Arial"/>
              </a:defRPr>
            </a:lvl1pPr>
          </a:lstStyle>
          <a:p>
            <a:pPr marL="12700">
              <a:spcBef>
                <a:spcPts val="5"/>
              </a:spcBef>
            </a:pPr>
            <a:r>
              <a:rPr lang="da-DK" spc="-15" dirty="0"/>
              <a:t>Nationalt </a:t>
            </a:r>
            <a:r>
              <a:rPr lang="da-DK" spc="-10" dirty="0"/>
              <a:t>lærings- </a:t>
            </a:r>
            <a:r>
              <a:rPr lang="da-DK" spc="-5" dirty="0"/>
              <a:t>og</a:t>
            </a:r>
            <a:r>
              <a:rPr lang="da-DK" spc="-114" dirty="0"/>
              <a:t> </a:t>
            </a:r>
            <a:r>
              <a:rPr lang="da-DK" spc="-15" dirty="0"/>
              <a:t>kvalitetsteam</a:t>
            </a:r>
          </a:p>
          <a:p>
            <a:pPr marL="12700"/>
            <a:r>
              <a:rPr lang="da-DK" spc="-25" dirty="0"/>
              <a:t>vedr. </a:t>
            </a:r>
            <a:r>
              <a:rPr lang="da-DK" spc="-15" dirty="0"/>
              <a:t>børne- og ungediabetes</a:t>
            </a:r>
          </a:p>
        </p:txBody>
      </p:sp>
      <p:sp>
        <p:nvSpPr>
          <p:cNvPr id="11" name="Pladsholder til tekst 10"/>
          <p:cNvSpPr>
            <a:spLocks noGrp="1"/>
          </p:cNvSpPr>
          <p:nvPr>
            <p:ph type="body" sz="quarter" idx="10"/>
          </p:nvPr>
        </p:nvSpPr>
        <p:spPr>
          <a:xfrm>
            <a:off x="1016000" y="762000"/>
            <a:ext cx="10264573" cy="914400"/>
          </a:xfrm>
          <a:prstGeom prst="rect">
            <a:avLst/>
          </a:prstGeom>
        </p:spPr>
        <p:txBody>
          <a:bodyPr/>
          <a:lstStyle>
            <a:lvl1pPr>
              <a:defRPr sz="2800" cap="all" baseline="0">
                <a:solidFill>
                  <a:srgbClr val="38454D"/>
                </a:solidFill>
              </a:defRPr>
            </a:lvl1pPr>
            <a:lvl2pPr>
              <a:defRPr>
                <a:solidFill>
                  <a:srgbClr val="38454D"/>
                </a:solidFill>
              </a:defRPr>
            </a:lvl2pPr>
            <a:lvl3pPr>
              <a:defRPr>
                <a:solidFill>
                  <a:srgbClr val="38454D"/>
                </a:solidFill>
              </a:defRPr>
            </a:lvl3pPr>
            <a:lvl4pPr>
              <a:defRPr>
                <a:solidFill>
                  <a:srgbClr val="38454D"/>
                </a:solidFill>
              </a:defRPr>
            </a:lvl4pPr>
            <a:lvl5pPr>
              <a:defRPr>
                <a:solidFill>
                  <a:srgbClr val="38454D"/>
                </a:solidFill>
              </a:defRPr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7" name="Pladsholder til tekst 18">
            <a:extLst>
              <a:ext uri="{FF2B5EF4-FFF2-40B4-BE49-F238E27FC236}">
                <a16:creationId xmlns:a16="http://schemas.microsoft.com/office/drawing/2014/main" id="{938390B8-C2F7-4280-8114-6ED352D033E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15999" y="1751856"/>
            <a:ext cx="10264575" cy="381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8454D"/>
                </a:solidFill>
              </a:defRPr>
            </a:lvl1pPr>
            <a:lvl2pPr marL="0">
              <a:defRPr/>
            </a:lvl2pPr>
            <a:lvl3pPr marL="360000" indent="-285750">
              <a:buFont typeface="Arial" panose="020B0604020202020204" pitchFamily="34" charset="0"/>
              <a:buChar char="•"/>
              <a:defRPr/>
            </a:lvl3pPr>
            <a:lvl4pPr marL="720000" indent="-285750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10" name="Pladsholder til diasnummer 15">
            <a:extLst>
              <a:ext uri="{FF2B5EF4-FFF2-40B4-BE49-F238E27FC236}">
                <a16:creationId xmlns:a16="http://schemas.microsoft.com/office/drawing/2014/main" id="{E80B1809-761C-4B16-99D6-9C5B2701FB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08000" y="64166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CFA84A-B79B-421F-8F64-964F28A0E8EA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462C81E4-CAF9-46F6-8245-10C9C15F43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893" b="71014"/>
          <a:stretch/>
        </p:blipFill>
        <p:spPr>
          <a:xfrm>
            <a:off x="9984432" y="2291"/>
            <a:ext cx="2207566" cy="1986549"/>
          </a:xfrm>
          <a:prstGeom prst="rect">
            <a:avLst/>
          </a:prstGeom>
        </p:spPr>
      </p:pic>
      <p:sp>
        <p:nvSpPr>
          <p:cNvPr id="12" name="Pladsholder til indhold 6">
            <a:extLst>
              <a:ext uri="{FF2B5EF4-FFF2-40B4-BE49-F238E27FC236}">
                <a16:creationId xmlns:a16="http://schemas.microsoft.com/office/drawing/2014/main" id="{EAB20534-FA94-4853-A06E-7FB05759AAC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015999" y="2214710"/>
            <a:ext cx="4973812" cy="36689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/>
            </a:lvl1pPr>
            <a:lvl2pPr marL="450000" indent="-108000">
              <a:defRPr sz="1400"/>
            </a:lvl2pPr>
            <a:lvl3pPr marL="810000" indent="-108000">
              <a:defRPr sz="1400"/>
            </a:lvl3pPr>
            <a:lvl4pPr marL="1152000" indent="-90000">
              <a:defRPr sz="1200"/>
            </a:lvl4pPr>
            <a:lvl5pPr marL="1512000" indent="-90000">
              <a:defRPr sz="1000"/>
            </a:lvl5pPr>
            <a:lvl6pPr marL="1872000">
              <a:defRPr sz="1000"/>
            </a:lvl6pPr>
            <a:lvl7pPr marL="2232000">
              <a:defRPr sz="1000"/>
            </a:lvl7pPr>
            <a:lvl8pPr marL="2592000">
              <a:defRPr/>
            </a:lvl8pPr>
            <a:lvl9pPr marL="2952000">
              <a:defRPr sz="1000"/>
            </a:lvl9pPr>
          </a:lstStyle>
          <a:p>
            <a:pPr lvl="0"/>
            <a:r>
              <a:rPr lang="da-DK" dirty="0"/>
              <a:t>Brødtekst 14pt skrives her</a:t>
            </a:r>
          </a:p>
        </p:txBody>
      </p:sp>
      <p:sp>
        <p:nvSpPr>
          <p:cNvPr id="13" name="Pladsholder til indhold 6">
            <a:extLst>
              <a:ext uri="{FF2B5EF4-FFF2-40B4-BE49-F238E27FC236}">
                <a16:creationId xmlns:a16="http://schemas.microsoft.com/office/drawing/2014/main" id="{4D15A079-A69C-4D15-A5B9-D904FE6A3665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312024" y="2214710"/>
            <a:ext cx="4973812" cy="36689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/>
            </a:lvl1pPr>
            <a:lvl2pPr marL="450000" indent="-108000">
              <a:defRPr sz="1400"/>
            </a:lvl2pPr>
            <a:lvl3pPr marL="810000" indent="-108000">
              <a:defRPr sz="1400"/>
            </a:lvl3pPr>
            <a:lvl4pPr marL="1152000" indent="-90000">
              <a:defRPr sz="1200"/>
            </a:lvl4pPr>
            <a:lvl5pPr marL="1512000" indent="-90000">
              <a:defRPr sz="1000"/>
            </a:lvl5pPr>
            <a:lvl6pPr marL="1872000">
              <a:defRPr sz="1000"/>
            </a:lvl6pPr>
            <a:lvl7pPr marL="2232000">
              <a:defRPr sz="1000"/>
            </a:lvl7pPr>
            <a:lvl8pPr marL="2592000">
              <a:defRPr/>
            </a:lvl8pPr>
            <a:lvl9pPr marL="2952000">
              <a:defRPr sz="1000"/>
            </a:lvl9pPr>
          </a:lstStyle>
          <a:p>
            <a:pPr lvl="0"/>
            <a:r>
              <a:rPr lang="da-DK" dirty="0"/>
              <a:t>Brødtekst 14pt skrives her</a:t>
            </a:r>
          </a:p>
        </p:txBody>
      </p:sp>
    </p:spTree>
    <p:extLst>
      <p:ext uri="{BB962C8B-B14F-4D97-AF65-F5344CB8AC3E}">
        <p14:creationId xmlns:p14="http://schemas.microsoft.com/office/powerpoint/2010/main" val="4170796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815414" y="2038154"/>
            <a:ext cx="11376009" cy="482242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800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280000" y="2040925"/>
            <a:ext cx="911424" cy="481984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800" dirty="0"/>
          </a:p>
        </p:txBody>
      </p:sp>
      <p:sp>
        <p:nvSpPr>
          <p:cNvPr id="12" name="Rektangel 11"/>
          <p:cNvSpPr/>
          <p:nvPr userDrawn="1"/>
        </p:nvSpPr>
        <p:spPr>
          <a:xfrm>
            <a:off x="0" y="1"/>
            <a:ext cx="911424" cy="203815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800" dirty="0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1828801" y="2720891"/>
            <a:ext cx="8536833" cy="1981738"/>
          </a:xfrm>
        </p:spPr>
        <p:txBody>
          <a:bodyPr anchor="t" anchorCtr="0"/>
          <a:lstStyle>
            <a:lvl1pPr>
              <a:defRPr sz="37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Overskrift 37pt skrives her</a:t>
            </a:r>
            <a:br>
              <a:rPr lang="da-DK" dirty="0"/>
            </a:br>
            <a:r>
              <a:rPr lang="da-DK" dirty="0"/>
              <a:t>i to eller flere linjer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 hasCustomPrompt="1"/>
          </p:nvPr>
        </p:nvSpPr>
        <p:spPr>
          <a:xfrm>
            <a:off x="1828800" y="5101432"/>
            <a:ext cx="8534400" cy="888504"/>
          </a:xfrm>
        </p:spPr>
        <p:txBody>
          <a:bodyPr/>
          <a:lstStyle>
            <a:lvl1pPr marL="0" indent="0" algn="l">
              <a:lnSpc>
                <a:spcPct val="89000"/>
              </a:lnSpc>
              <a:buNone/>
              <a:defRPr sz="20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Underoverskrift 20pt skrives her i to linjer eller max tre linjer</a:t>
            </a:r>
          </a:p>
        </p:txBody>
      </p:sp>
      <p:pic>
        <p:nvPicPr>
          <p:cNvPr id="822355928" name="image" descr="{&quot;templafy&quot;:{&quot;id&quot;:&quot;a7c05449-78e8-4e9d-9043-9fc4cfb0f5e8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40924"/>
            <a:ext cx="912000" cy="4820400"/>
          </a:xfrm>
          <a:prstGeom prst="rect">
            <a:avLst/>
          </a:prstGeom>
        </p:spPr>
      </p:pic>
      <p:pic>
        <p:nvPicPr>
          <p:cNvPr id="21689117" name="image" descr="{&quot;templafy&quot;:{&quot;id&quot;:&quot;d8a809c5-4bef-4771-8c39-409c82998ad4&quot;}}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584000"/>
            <a:ext cx="916800" cy="687600"/>
          </a:xfrm>
          <a:prstGeom prst="rect">
            <a:avLst/>
          </a:prstGeom>
        </p:spPr>
      </p:pic>
      <p:pic>
        <p:nvPicPr>
          <p:cNvPr id="28" name="Region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77" y="1629407"/>
            <a:ext cx="155223" cy="594784"/>
          </a:xfrm>
          <a:prstGeom prst="rect">
            <a:avLst/>
          </a:prstGeom>
        </p:spPr>
      </p:pic>
      <p:pic>
        <p:nvPicPr>
          <p:cNvPr id="664786644" name="image" descr="{&quot;templafy&quot;:{&quot;id&quot;:&quot;25d5abbe-b55f-456d-b4a5-9e3037bab32c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12192000" cy="6861600"/>
          </a:xfrm>
          <a:prstGeom prst="rect">
            <a:avLst/>
          </a:prstGeom>
        </p:spPr>
      </p:pic>
      <p:pic>
        <p:nvPicPr>
          <p:cNvPr id="1363660389" name="image" descr="{&quot;templafy&quot;:{&quot;id&quot;:&quot;b0fab5e0-6474-42e4-a973-d2a0dfe8190c&quot;}}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-2574"/>
            <a:ext cx="12192000" cy="6861600"/>
          </a:xfrm>
          <a:prstGeom prst="rect">
            <a:avLst/>
          </a:prstGeom>
        </p:spPr>
      </p:pic>
      <p:sp>
        <p:nvSpPr>
          <p:cNvPr id="2" name="Date Placeholder 1" hidden="1">
            <a:extLst>
              <a:ext uri="{FF2B5EF4-FFF2-40B4-BE49-F238E27FC236}">
                <a16:creationId xmlns:a16="http://schemas.microsoft.com/office/drawing/2014/main" id="{5D2BCEB3-DE06-427F-8CA1-84F884C5E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Footer Placeholder 6" hidden="1">
            <a:extLst>
              <a:ext uri="{FF2B5EF4-FFF2-40B4-BE49-F238E27FC236}">
                <a16:creationId xmlns:a16="http://schemas.microsoft.com/office/drawing/2014/main" id="{5D19BBFC-5717-4490-A094-205F5448E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7F5F4E-DE6D-4596-8B1F-C29D26E3F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5548-7253-48D6-B95B-F3D312A72220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9" name="text" descr="{&quot;templafy&quot;:{&quot;id&quot;:&quot;c609d4f2-2096-4a1a-a92a-7bc58715f234&quot;}}" title="Form.PresentationTitle">
            <a:extLst>
              <a:ext uri="{FF2B5EF4-FFF2-40B4-BE49-F238E27FC236}">
                <a16:creationId xmlns:a16="http://schemas.microsoft.com/office/drawing/2014/main" id="{9A3FA10C-9E51-4C9F-827C-4B35DFE89CDC}"/>
              </a:ext>
            </a:extLst>
          </p:cNvPr>
          <p:cNvSpPr txBox="1"/>
          <p:nvPr userDrawn="1"/>
        </p:nvSpPr>
        <p:spPr>
          <a:xfrm>
            <a:off x="1828800" y="6290559"/>
            <a:ext cx="3307200" cy="140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da-DK" sz="900" dirty="0">
              <a:solidFill>
                <a:schemeClr val="bg1"/>
              </a:solidFill>
            </a:endParaRPr>
          </a:p>
        </p:txBody>
      </p:sp>
      <p:sp>
        <p:nvSpPr>
          <p:cNvPr id="20" name="text" descr="{&quot;templafy&quot;:{&quot;id&quot;:&quot;c6ed5bc9-2ca4-41a4-8d37-997531a3423a&quot;}}" title="UserProfile.Name">
            <a:extLst>
              <a:ext uri="{FF2B5EF4-FFF2-40B4-BE49-F238E27FC236}">
                <a16:creationId xmlns:a16="http://schemas.microsoft.com/office/drawing/2014/main" id="{0046E08D-6FCC-4EC3-AE5D-F0348FCA3ADF}"/>
              </a:ext>
            </a:extLst>
          </p:cNvPr>
          <p:cNvSpPr txBox="1"/>
          <p:nvPr userDrawn="1"/>
        </p:nvSpPr>
        <p:spPr>
          <a:xfrm>
            <a:off x="7891200" y="6289200"/>
            <a:ext cx="3067200" cy="140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endParaRPr lang="da-DK" sz="900" dirty="0" err="1">
              <a:solidFill>
                <a:schemeClr val="bg1"/>
              </a:solidFill>
            </a:endParaRPr>
          </a:p>
        </p:txBody>
      </p:sp>
      <p:pic>
        <p:nvPicPr>
          <p:cNvPr id="580294350" name="image" descr="{&quot;templafy&quot;:{&quot;id&quot;:&quot;c7b74170-18fa-476e-90bc-1630d6dd103e&quot;}}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73600" y="6314400"/>
            <a:ext cx="1766400" cy="421200"/>
          </a:xfrm>
          <a:prstGeom prst="rect">
            <a:avLst/>
          </a:prstGeom>
        </p:spPr>
      </p:pic>
      <p:sp>
        <p:nvSpPr>
          <p:cNvPr id="22" name="text" descr="{&quot;templafy&quot;:{&quot;id&quot;:&quot;936afaba-0b1d-4a06-b8a7-30bedd7b6c00&quot;}}" title="UserProfile.Office.Virksomhed_{{DocumentLanguage}}">
            <a:extLst>
              <a:ext uri="{FF2B5EF4-FFF2-40B4-BE49-F238E27FC236}">
                <a16:creationId xmlns:a16="http://schemas.microsoft.com/office/drawing/2014/main" id="{7480B6FB-0E48-414D-BE8F-CC7D5176795C}"/>
              </a:ext>
            </a:extLst>
          </p:cNvPr>
          <p:cNvSpPr txBox="1"/>
          <p:nvPr userDrawn="1"/>
        </p:nvSpPr>
        <p:spPr>
          <a:xfrm>
            <a:off x="1828797" y="255600"/>
            <a:ext cx="4401600" cy="2154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200" b="1" noProof="0" dirty="0">
                <a:solidFill>
                  <a:srgbClr val="565656"/>
                </a:solidFill>
              </a:rPr>
              <a:t>Nordsjællands Hospital</a:t>
            </a:r>
          </a:p>
        </p:txBody>
      </p:sp>
      <p:sp>
        <p:nvSpPr>
          <p:cNvPr id="23" name="text" descr="{&quot;templafy&quot;:{&quot;id&quot;:&quot;602862c1-40bf-4cd2-8f5c-82f7cffa3667&quot;}}" title="UserProfile.CenterFreeText">
            <a:extLst>
              <a:ext uri="{FF2B5EF4-FFF2-40B4-BE49-F238E27FC236}">
                <a16:creationId xmlns:a16="http://schemas.microsoft.com/office/drawing/2014/main" id="{93C7400A-E529-4894-9367-024020F68848}"/>
              </a:ext>
            </a:extLst>
          </p:cNvPr>
          <p:cNvSpPr txBox="1">
            <a:spLocks/>
          </p:cNvSpPr>
          <p:nvPr userDrawn="1"/>
        </p:nvSpPr>
        <p:spPr>
          <a:xfrm>
            <a:off x="1828801" y="450001"/>
            <a:ext cx="4409017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200" dirty="0">
              <a:solidFill>
                <a:srgbClr val="B3B3B3"/>
              </a:solidFill>
            </a:endParaRPr>
          </a:p>
        </p:txBody>
      </p:sp>
      <p:sp>
        <p:nvSpPr>
          <p:cNvPr id="24" name="text" descr="{&quot;templafy&quot;:{&quot;id&quot;:&quot;018f274d-0ca5-4cba-8f59-2017af96e51f&quot;}}" hidden="1" title="UserProfile.Centers.Center_{{DocumentLanguage}}">
            <a:extLst>
              <a:ext uri="{FF2B5EF4-FFF2-40B4-BE49-F238E27FC236}">
                <a16:creationId xmlns:a16="http://schemas.microsoft.com/office/drawing/2014/main" id="{7C4DF2D3-8FAC-4EEA-8F80-6C5494303CF2}"/>
              </a:ext>
            </a:extLst>
          </p:cNvPr>
          <p:cNvSpPr txBox="1">
            <a:spLocks/>
          </p:cNvSpPr>
          <p:nvPr userDrawn="1"/>
        </p:nvSpPr>
        <p:spPr>
          <a:xfrm>
            <a:off x="1828801" y="450001"/>
            <a:ext cx="4409017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200" dirty="0">
              <a:solidFill>
                <a:srgbClr val="B3B3B3"/>
              </a:solidFill>
            </a:endParaRPr>
          </a:p>
        </p:txBody>
      </p:sp>
      <p:pic>
        <p:nvPicPr>
          <p:cNvPr id="1392756738" name="image" descr="{&quot;templafy&quot;:{&quot;id&quot;:&quot;6e44a4ec-a2e2-4a75-bc03-d57119e4789b&quot;}}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702979" y="260648"/>
            <a:ext cx="1161600" cy="900000"/>
          </a:xfrm>
          <a:prstGeom prst="rect">
            <a:avLst/>
          </a:prstGeom>
        </p:spPr>
      </p:pic>
      <p:pic>
        <p:nvPicPr>
          <p:cNvPr id="1994484107" name="image" descr="{&quot;templafy&quot;:{&quot;id&quot;:&quot;11118fa2-4ddf-4b3e-bc68-19b7678c3903&quot;}}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01600" y="97200"/>
            <a:ext cx="2904000" cy="684000"/>
          </a:xfrm>
          <a:prstGeom prst="rect">
            <a:avLst/>
          </a:prstGeom>
        </p:spPr>
      </p:pic>
      <p:pic>
        <p:nvPicPr>
          <p:cNvPr id="1438194955" name="image" descr="{&quot;templafy&quot;:{&quot;id&quot;:&quot;cb76c6b2-3c5f-46ae-8bb1-203e0f0b581c&quot;}}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699683" y="872704"/>
            <a:ext cx="1161600" cy="900000"/>
          </a:xfrm>
          <a:prstGeom prst="rect">
            <a:avLst/>
          </a:prstGeom>
        </p:spPr>
      </p:pic>
      <p:sp>
        <p:nvSpPr>
          <p:cNvPr id="30" name="text" descr="{&quot;templafy&quot;:{&quot;id&quot;:&quot;451e2a5f-2f5e-4b4c-a849-e1a5d03348c1&quot;}}" title="Form.Manuel_dato">
            <a:extLst>
              <a:ext uri="{FF2B5EF4-FFF2-40B4-BE49-F238E27FC236}">
                <a16:creationId xmlns:a16="http://schemas.microsoft.com/office/drawing/2014/main" id="{4CBF7751-5A12-4506-8CD7-FFB4338A54F9}"/>
              </a:ext>
            </a:extLst>
          </p:cNvPr>
          <p:cNvSpPr txBox="1"/>
          <p:nvPr userDrawn="1"/>
        </p:nvSpPr>
        <p:spPr>
          <a:xfrm>
            <a:off x="7891200" y="6289200"/>
            <a:ext cx="3067200" cy="140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endParaRPr lang="da-DK" sz="900" dirty="0" err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702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Èn tekst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"/>
          <p:cNvSpPr>
            <a:spLocks noGrp="1"/>
          </p:cNvSpPr>
          <p:nvPr>
            <p:ph type="title" hasCustomPrompt="1"/>
          </p:nvPr>
        </p:nvSpPr>
        <p:spPr>
          <a:xfrm>
            <a:off x="1824000" y="872716"/>
            <a:ext cx="9456000" cy="1161947"/>
          </a:xfrm>
        </p:spPr>
        <p:txBody>
          <a:bodyPr/>
          <a:lstStyle/>
          <a:p>
            <a:r>
              <a:rPr lang="da-DK" dirty="0"/>
              <a:t>Overskrift 27pt i to eller flere linjer </a:t>
            </a:r>
            <a:br>
              <a:rPr lang="da-DK" dirty="0"/>
            </a:br>
            <a:r>
              <a:rPr lang="da-DK" dirty="0"/>
              <a:t>teksten vokser opad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3" hasCustomPrompt="1"/>
          </p:nvPr>
        </p:nvSpPr>
        <p:spPr>
          <a:xfrm>
            <a:off x="1824567" y="2327275"/>
            <a:ext cx="9455151" cy="3160713"/>
          </a:xfrm>
        </p:spPr>
        <p:txBody>
          <a:bodyPr/>
          <a:lstStyle/>
          <a:p>
            <a:pPr lvl="0"/>
            <a:r>
              <a:rPr lang="da-DK" dirty="0"/>
              <a:t>Brødtekst 22pt skrives her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" name="Date Placeholder 1" hidden="1">
            <a:extLst>
              <a:ext uri="{FF2B5EF4-FFF2-40B4-BE49-F238E27FC236}">
                <a16:creationId xmlns:a16="http://schemas.microsoft.com/office/drawing/2014/main" id="{44ADA2A9-9BC6-47B0-A865-EF1261DCA06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Footer Placeholder 6" hidden="1">
            <a:extLst>
              <a:ext uri="{FF2B5EF4-FFF2-40B4-BE49-F238E27FC236}">
                <a16:creationId xmlns:a16="http://schemas.microsoft.com/office/drawing/2014/main" id="{54D1B3A5-D482-4510-80B7-5330A2D6FD0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82AE145-3F35-4BA1-87F1-2A47FE42DA4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DAB5548-7253-48D6-B95B-F3D312A72220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0" name="text" descr="{&quot;templafy&quot;:{&quot;id&quot;:&quot;d47865ab-de54-48a1-919f-238d93f4587f&quot;}}" title="UserProfile.Office.Virksomhed_{{DocumentLanguage}}">
            <a:extLst>
              <a:ext uri="{FF2B5EF4-FFF2-40B4-BE49-F238E27FC236}">
                <a16:creationId xmlns:a16="http://schemas.microsoft.com/office/drawing/2014/main" id="{5E3F7B64-D3F3-42E8-B024-A956725844E9}"/>
              </a:ext>
            </a:extLst>
          </p:cNvPr>
          <p:cNvSpPr txBox="1"/>
          <p:nvPr userDrawn="1"/>
        </p:nvSpPr>
        <p:spPr>
          <a:xfrm>
            <a:off x="1828797" y="255600"/>
            <a:ext cx="4401600" cy="2154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200" b="1" noProof="0" dirty="0">
                <a:solidFill>
                  <a:srgbClr val="565656"/>
                </a:solidFill>
              </a:rPr>
              <a:t>Nordsjællands Hospital</a:t>
            </a:r>
          </a:p>
        </p:txBody>
      </p:sp>
      <p:sp>
        <p:nvSpPr>
          <p:cNvPr id="12" name="text" descr="{&quot;templafy&quot;:{&quot;id&quot;:&quot;3c0e995e-711e-4646-b5a0-dda4aab42564&quot;}}" title="UserProfile.CenterFreeText">
            <a:extLst>
              <a:ext uri="{FF2B5EF4-FFF2-40B4-BE49-F238E27FC236}">
                <a16:creationId xmlns:a16="http://schemas.microsoft.com/office/drawing/2014/main" id="{987E2A3D-4ED6-4117-838B-6FFA0E94F08F}"/>
              </a:ext>
            </a:extLst>
          </p:cNvPr>
          <p:cNvSpPr txBox="1">
            <a:spLocks/>
          </p:cNvSpPr>
          <p:nvPr userDrawn="1"/>
        </p:nvSpPr>
        <p:spPr>
          <a:xfrm>
            <a:off x="1828801" y="450001"/>
            <a:ext cx="4409017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200" dirty="0">
              <a:solidFill>
                <a:srgbClr val="B3B3B3"/>
              </a:solidFill>
            </a:endParaRPr>
          </a:p>
        </p:txBody>
      </p:sp>
      <p:sp>
        <p:nvSpPr>
          <p:cNvPr id="13" name="text" descr="{&quot;templafy&quot;:{&quot;id&quot;:&quot;279b7317-a19c-409c-9ec9-d54fad7fdd58&quot;}}" hidden="1" title="UserProfile.Centers.Center_{{DocumentLanguage}}">
            <a:extLst>
              <a:ext uri="{FF2B5EF4-FFF2-40B4-BE49-F238E27FC236}">
                <a16:creationId xmlns:a16="http://schemas.microsoft.com/office/drawing/2014/main" id="{D0E666FF-F4BB-4C7C-9723-279A55F747BF}"/>
              </a:ext>
            </a:extLst>
          </p:cNvPr>
          <p:cNvSpPr txBox="1">
            <a:spLocks/>
          </p:cNvSpPr>
          <p:nvPr userDrawn="1"/>
        </p:nvSpPr>
        <p:spPr>
          <a:xfrm>
            <a:off x="1828801" y="450001"/>
            <a:ext cx="4409017" cy="42215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None/>
              <a:defRPr lang="da-DK" sz="1200" b="1" kern="1200" baseline="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  <a:lvl2pPr marL="504000" indent="-144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20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8000" indent="-126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8000" indent="-108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2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7D7D7D"/>
              </a:buClr>
              <a:buFont typeface="Arial" panose="020B0604020202020204" pitchFamily="34" charset="0"/>
              <a:buChar char="•"/>
              <a:defRPr lang="da-DK" sz="10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88000" indent="-900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Clr>
                <a:srgbClr val="808080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200" dirty="0">
              <a:solidFill>
                <a:srgbClr val="B3B3B3"/>
              </a:solidFill>
            </a:endParaRPr>
          </a:p>
        </p:txBody>
      </p:sp>
      <p:pic>
        <p:nvPicPr>
          <p:cNvPr id="29140348" name="image" descr="{&quot;templafy&quot;:{&quot;id&quot;:&quot;2fa29472-a6e9-4861-99f0-e5d78bb1ad0b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3600" y="6314400"/>
            <a:ext cx="1766400" cy="421200"/>
          </a:xfrm>
          <a:prstGeom prst="rect">
            <a:avLst/>
          </a:prstGeom>
        </p:spPr>
      </p:pic>
      <p:sp>
        <p:nvSpPr>
          <p:cNvPr id="18" name="text" descr="{&quot;templafy&quot;:{&quot;id&quot;:&quot;1ef15208-0e4d-4238-b806-5e8c5ea949c9&quot;}}" title="Form.PresentationTitle">
            <a:extLst>
              <a:ext uri="{FF2B5EF4-FFF2-40B4-BE49-F238E27FC236}">
                <a16:creationId xmlns:a16="http://schemas.microsoft.com/office/drawing/2014/main" id="{21CB7EEE-0E03-459A-A56D-3CA27671FFBA}"/>
              </a:ext>
            </a:extLst>
          </p:cNvPr>
          <p:cNvSpPr txBox="1"/>
          <p:nvPr userDrawn="1"/>
        </p:nvSpPr>
        <p:spPr>
          <a:xfrm>
            <a:off x="1828800" y="6290559"/>
            <a:ext cx="3307200" cy="140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da-DK" sz="900" dirty="0">
              <a:solidFill>
                <a:schemeClr val="bg1"/>
              </a:solidFill>
            </a:endParaRPr>
          </a:p>
        </p:txBody>
      </p:sp>
      <p:sp>
        <p:nvSpPr>
          <p:cNvPr id="19" name="text" descr="{&quot;templafy&quot;:{&quot;id&quot;:&quot;742f8b1d-ebba-41d1-892c-a6d6332c3660&quot;}}" title="UserProfile.Name">
            <a:extLst>
              <a:ext uri="{FF2B5EF4-FFF2-40B4-BE49-F238E27FC236}">
                <a16:creationId xmlns:a16="http://schemas.microsoft.com/office/drawing/2014/main" id="{484EEFE0-287B-4533-9990-DDDD92894A03}"/>
              </a:ext>
            </a:extLst>
          </p:cNvPr>
          <p:cNvSpPr txBox="1"/>
          <p:nvPr userDrawn="1"/>
        </p:nvSpPr>
        <p:spPr>
          <a:xfrm>
            <a:off x="7891200" y="6289200"/>
            <a:ext cx="3067200" cy="140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endParaRPr lang="da-DK" sz="900" dirty="0" err="1">
              <a:solidFill>
                <a:schemeClr val="bg1"/>
              </a:solidFill>
            </a:endParaRPr>
          </a:p>
        </p:txBody>
      </p:sp>
      <p:pic>
        <p:nvPicPr>
          <p:cNvPr id="1595873921" name="image" descr="{&quot;templafy&quot;:{&quot;id&quot;:&quot;c9c2e4ba-ced5-42af-9f93-68ce4107ad0e&quot;}}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74197"/>
            <a:ext cx="912000" cy="684000"/>
          </a:xfrm>
          <a:prstGeom prst="rect">
            <a:avLst/>
          </a:prstGeom>
        </p:spPr>
      </p:pic>
      <p:pic>
        <p:nvPicPr>
          <p:cNvPr id="1992208631" name="image" descr="{&quot;templafy&quot;:{&quot;id&quot;:&quot;4f1e4b2c-8338-4bd7-ad32-9687b58e162d&quot;}}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" y="5718575"/>
            <a:ext cx="916800" cy="687600"/>
          </a:xfrm>
          <a:prstGeom prst="rect">
            <a:avLst/>
          </a:prstGeom>
        </p:spPr>
      </p:pic>
      <p:pic>
        <p:nvPicPr>
          <p:cNvPr id="22" name="Region">
            <a:extLst>
              <a:ext uri="{FF2B5EF4-FFF2-40B4-BE49-F238E27FC236}">
                <a16:creationId xmlns:a16="http://schemas.microsoft.com/office/drawing/2014/main" id="{AD0B27AB-799F-434F-9F13-75CF3B5AA45C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77" y="5763982"/>
            <a:ext cx="155223" cy="594784"/>
          </a:xfrm>
          <a:prstGeom prst="rect">
            <a:avLst/>
          </a:prstGeom>
        </p:spPr>
      </p:pic>
      <p:pic>
        <p:nvPicPr>
          <p:cNvPr id="2076527850" name="image" descr="{&quot;templafy&quot;:{&quot;id&quot;:&quot;62636752-928d-4892-affe-b0930e061ee3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9683" y="872704"/>
            <a:ext cx="1161600" cy="900000"/>
          </a:xfrm>
          <a:prstGeom prst="rect">
            <a:avLst/>
          </a:prstGeom>
        </p:spPr>
      </p:pic>
      <p:pic>
        <p:nvPicPr>
          <p:cNvPr id="1626956793" name="image" descr="{&quot;templafy&quot;:{&quot;id&quot;:&quot;93490e52-2c79-438e-8056-15e2903e6d38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2979" y="260648"/>
            <a:ext cx="1161600" cy="900000"/>
          </a:xfrm>
          <a:prstGeom prst="rect">
            <a:avLst/>
          </a:prstGeom>
        </p:spPr>
      </p:pic>
      <p:pic>
        <p:nvPicPr>
          <p:cNvPr id="2118974573" name="image" descr="{&quot;templafy&quot;:{&quot;id&quot;:&quot;6cbd39d3-7e63-4575-b38b-442965707555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1600" y="97200"/>
            <a:ext cx="2904000" cy="684000"/>
          </a:xfrm>
          <a:prstGeom prst="rect">
            <a:avLst/>
          </a:prstGeom>
        </p:spPr>
      </p:pic>
      <p:sp>
        <p:nvSpPr>
          <p:cNvPr id="26" name="text" descr="{&quot;templafy&quot;:{&quot;id&quot;:&quot;7f1e2042-fb82-4245-a6e7-0540493e84bd&quot;}}" title="Form.Manuel_dato">
            <a:extLst>
              <a:ext uri="{FF2B5EF4-FFF2-40B4-BE49-F238E27FC236}">
                <a16:creationId xmlns:a16="http://schemas.microsoft.com/office/drawing/2014/main" id="{6505CD19-679C-44FA-B3AA-4C18E9991E23}"/>
              </a:ext>
            </a:extLst>
          </p:cNvPr>
          <p:cNvSpPr txBox="1"/>
          <p:nvPr userDrawn="1"/>
        </p:nvSpPr>
        <p:spPr>
          <a:xfrm>
            <a:off x="7891200" y="6289200"/>
            <a:ext cx="3067200" cy="1404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endParaRPr lang="da-DK" sz="900" dirty="0" err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330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92667" y="6120731"/>
            <a:ext cx="4455160" cy="3200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1" i="0">
                <a:solidFill>
                  <a:srgbClr val="8F9298"/>
                </a:solidFill>
                <a:latin typeface="Arial"/>
                <a:cs typeface="Arial"/>
              </a:defRPr>
            </a:lvl1pPr>
          </a:lstStyle>
          <a:p>
            <a:pPr marL="12700">
              <a:spcBef>
                <a:spcPts val="5"/>
              </a:spcBef>
            </a:pPr>
            <a:r>
              <a:rPr lang="da-DK" spc="-15" dirty="0"/>
              <a:t>Nationalt </a:t>
            </a:r>
            <a:r>
              <a:rPr lang="da-DK" spc="-10" dirty="0"/>
              <a:t>lærings- </a:t>
            </a:r>
            <a:r>
              <a:rPr lang="da-DK" spc="-5" dirty="0"/>
              <a:t>og</a:t>
            </a:r>
            <a:r>
              <a:rPr lang="da-DK" spc="-114" dirty="0"/>
              <a:t> </a:t>
            </a:r>
            <a:r>
              <a:rPr lang="da-DK" spc="-15" dirty="0"/>
              <a:t>kvalitetsteam</a:t>
            </a:r>
          </a:p>
          <a:p>
            <a:pPr marL="12700"/>
            <a:r>
              <a:rPr lang="da-DK" spc="-25" dirty="0"/>
              <a:t>vedr. </a:t>
            </a:r>
            <a:r>
              <a:rPr lang="da-DK" spc="-15" dirty="0"/>
              <a:t>børne- og ungediabetes</a:t>
            </a:r>
          </a:p>
        </p:txBody>
      </p:sp>
    </p:spTree>
    <p:extLst>
      <p:ext uri="{BB962C8B-B14F-4D97-AF65-F5344CB8AC3E}">
        <p14:creationId xmlns:p14="http://schemas.microsoft.com/office/powerpoint/2010/main" val="2543542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hdr="0" dt="0"/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 sz="1400" b="1">
          <a:solidFill>
            <a:srgbClr val="38454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7200" eaLnBrk="1" hangingPunct="1">
        <a:defRPr sz="1400">
          <a:solidFill>
            <a:srgbClr val="38454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eaLnBrk="1" hangingPunct="1">
        <a:defRPr sz="1400">
          <a:solidFill>
            <a:srgbClr val="38454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71600" eaLnBrk="1" hangingPunct="1">
        <a:defRPr sz="1400">
          <a:solidFill>
            <a:srgbClr val="38454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828800" eaLnBrk="1" hangingPunct="1">
        <a:defRPr sz="1400">
          <a:solidFill>
            <a:srgbClr val="38454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/>
          <p:cNvSpPr/>
          <p:nvPr/>
        </p:nvSpPr>
        <p:spPr>
          <a:xfrm>
            <a:off x="815414" y="6174000"/>
            <a:ext cx="11376009" cy="68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800" dirty="0"/>
          </a:p>
        </p:txBody>
      </p:sp>
      <p:sp>
        <p:nvSpPr>
          <p:cNvPr id="13" name="Rektangel 12"/>
          <p:cNvSpPr/>
          <p:nvPr/>
        </p:nvSpPr>
        <p:spPr>
          <a:xfrm>
            <a:off x="11280000" y="6174000"/>
            <a:ext cx="911424" cy="68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800" dirty="0"/>
          </a:p>
        </p:txBody>
      </p:sp>
      <p:sp>
        <p:nvSpPr>
          <p:cNvPr id="8" name="Rektangel 7"/>
          <p:cNvSpPr/>
          <p:nvPr/>
        </p:nvSpPr>
        <p:spPr>
          <a:xfrm>
            <a:off x="0" y="0"/>
            <a:ext cx="911424" cy="617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da-DK" sz="1800" dirty="0"/>
          </a:p>
        </p:txBody>
      </p:sp>
      <p:sp>
        <p:nvSpPr>
          <p:cNvPr id="11" name="Rektangel" descr="{&quot;templafy&quot;:{&quot;id&quot;:&quot;79f6031c-ce93-4fab-8f5b-e423eeb98ebb&quot;}}" title="image"/>
          <p:cNvSpPr/>
          <p:nvPr/>
        </p:nvSpPr>
        <p:spPr>
          <a:xfrm>
            <a:off x="0" y="6174197"/>
            <a:ext cx="911424" cy="684000"/>
          </a:xfrm>
          <a:prstGeom prst="rect">
            <a:avLst/>
          </a:prstGeom>
          <a:solidFill>
            <a:srgbClr val="1F4A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800" dirty="0"/>
          </a:p>
        </p:txBody>
      </p:sp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1824000" y="908720"/>
            <a:ext cx="9456000" cy="112594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da-DK" dirty="0"/>
              <a:t>Overskrift 27pt i to eller flere linjer </a:t>
            </a:r>
            <a:br>
              <a:rPr lang="da-DK" dirty="0"/>
            </a:br>
            <a:r>
              <a:rPr lang="da-DK" dirty="0"/>
              <a:t>teksten vokser opad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1824000" y="2329200"/>
            <a:ext cx="9456000" cy="315878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dirty="0"/>
              <a:t>Brødtekst 22pt skrives her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6 niveau</a:t>
            </a:r>
          </a:p>
          <a:p>
            <a:pPr lvl="6"/>
            <a:r>
              <a:rPr lang="da-DK" dirty="0"/>
              <a:t>7 niveau</a:t>
            </a:r>
          </a:p>
          <a:p>
            <a:pPr lvl="7"/>
            <a:r>
              <a:rPr lang="da-DK" dirty="0"/>
              <a:t>8 niveau</a:t>
            </a:r>
          </a:p>
          <a:p>
            <a:pPr lvl="8"/>
            <a:r>
              <a:rPr lang="da-DK" dirty="0"/>
              <a:t>9 niveau</a:t>
            </a: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11279718" y="6288074"/>
            <a:ext cx="912281" cy="14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lang="da-DK" sz="900" b="1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DAB5548-7253-48D6-B95B-F3D312A72220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5" name="Footer" hidden="1">
            <a:extLst>
              <a:ext uri="{FF2B5EF4-FFF2-40B4-BE49-F238E27FC236}">
                <a16:creationId xmlns:a16="http://schemas.microsoft.com/office/drawing/2014/main" id="{07DCFC77-11FA-44DE-8384-D9D4E585CC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847200"/>
            <a:ext cx="0" cy="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lang="da-DK" sz="100" kern="1200" dirty="0">
                <a:noFill/>
                <a:latin typeface="+mn-lt"/>
                <a:ea typeface="+mn-ea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26" name="Dato" hidden="1">
            <a:extLst>
              <a:ext uri="{FF2B5EF4-FFF2-40B4-BE49-F238E27FC236}">
                <a16:creationId xmlns:a16="http://schemas.microsoft.com/office/drawing/2014/main" id="{97CC762B-B09C-4496-9EFB-E1C56435B0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847200"/>
            <a:ext cx="0" cy="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100">
                <a:noFill/>
              </a:defRPr>
            </a:lvl1pPr>
          </a:lstStyle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01664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27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4000" indent="-144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accent6"/>
        </a:buClr>
        <a:buFont typeface="Arial" panose="020B0604020202020204" pitchFamily="34" charset="0"/>
        <a:buChar char="•"/>
        <a:defRPr sz="2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144000" algn="l" defTabSz="914400" rtl="0" eaLnBrk="1" latinLnBrk="0" hangingPunct="1">
        <a:spcBef>
          <a:spcPts val="0"/>
        </a:spcBef>
        <a:spcAft>
          <a:spcPts val="1200"/>
        </a:spcAft>
        <a:buClr>
          <a:schemeClr val="accent6"/>
        </a:buClr>
        <a:buFont typeface="Arial" panose="020B0604020202020204" pitchFamily="34" charset="0"/>
        <a:buChar char="•"/>
        <a:defRPr lang="da-DK" sz="20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828000" indent="-126000" algn="l" defTabSz="914400" rtl="0" eaLnBrk="1" latinLnBrk="0" hangingPunct="1">
        <a:spcBef>
          <a:spcPts val="0"/>
        </a:spcBef>
        <a:spcAft>
          <a:spcPts val="1200"/>
        </a:spcAft>
        <a:buClr>
          <a:schemeClr val="accent6"/>
        </a:buClr>
        <a:buFont typeface="Arial" panose="020B0604020202020204" pitchFamily="34" charset="0"/>
        <a:buChar char="•"/>
        <a:defRPr lang="da-DK" sz="18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1188000" indent="-108000" algn="l" defTabSz="914400" rtl="0" eaLnBrk="1" latinLnBrk="0" hangingPunct="1">
        <a:spcBef>
          <a:spcPts val="0"/>
        </a:spcBef>
        <a:spcAft>
          <a:spcPts val="1200"/>
        </a:spcAft>
        <a:buClr>
          <a:schemeClr val="accent6"/>
        </a:buClr>
        <a:buFont typeface="Arial" panose="020B0604020202020204" pitchFamily="34" charset="0"/>
        <a:buChar char="•"/>
        <a:defRPr lang="da-DK" sz="16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548000" indent="-108000" algn="l" defTabSz="914400" rtl="0" eaLnBrk="1" latinLnBrk="0" hangingPunct="1">
        <a:spcBef>
          <a:spcPts val="0"/>
        </a:spcBef>
        <a:spcAft>
          <a:spcPts val="1200"/>
        </a:spcAft>
        <a:buClr>
          <a:schemeClr val="accent6"/>
        </a:buClr>
        <a:buFont typeface="Arial" panose="020B0604020202020204" pitchFamily="34" charset="0"/>
        <a:buChar char="•"/>
        <a:defRPr lang="da-DK" sz="14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1908000" indent="-90000" algn="l" defTabSz="914400" rtl="0" eaLnBrk="1" latinLnBrk="0" hangingPunct="1">
        <a:spcBef>
          <a:spcPts val="0"/>
        </a:spcBef>
        <a:spcAft>
          <a:spcPts val="1200"/>
        </a:spcAft>
        <a:buClr>
          <a:srgbClr val="7D7D7D"/>
        </a:buClr>
        <a:buFont typeface="Arial" panose="020B0604020202020204" pitchFamily="34" charset="0"/>
        <a:buChar char="•"/>
        <a:defRPr lang="da-DK" sz="1200" kern="1200" baseline="0" dirty="0">
          <a:solidFill>
            <a:schemeClr val="tx1"/>
          </a:solidFill>
          <a:latin typeface="+mn-lt"/>
          <a:ea typeface="+mn-ea"/>
          <a:cs typeface="+mn-cs"/>
        </a:defRPr>
      </a:lvl6pPr>
      <a:lvl7pPr marL="2268000" indent="-90000" algn="l" defTabSz="914400" rtl="0" eaLnBrk="1" latinLnBrk="0" hangingPunct="1">
        <a:spcBef>
          <a:spcPts val="0"/>
        </a:spcBef>
        <a:spcAft>
          <a:spcPts val="1200"/>
        </a:spcAft>
        <a:buClr>
          <a:srgbClr val="7D7D7D"/>
        </a:buClr>
        <a:buFont typeface="Arial" panose="020B0604020202020204" pitchFamily="34" charset="0"/>
        <a:buChar char="•"/>
        <a:defRPr lang="da-DK" sz="1100" kern="1200" baseline="0" dirty="0">
          <a:solidFill>
            <a:schemeClr val="tx1"/>
          </a:solidFill>
          <a:latin typeface="+mn-lt"/>
          <a:ea typeface="+mn-ea"/>
          <a:cs typeface="+mn-cs"/>
        </a:defRPr>
      </a:lvl7pPr>
      <a:lvl8pPr marL="2628000" indent="-90000" algn="l" defTabSz="914400" rtl="0" eaLnBrk="1" latinLnBrk="0" hangingPunct="1">
        <a:spcBef>
          <a:spcPts val="0"/>
        </a:spcBef>
        <a:spcAft>
          <a:spcPts val="1200"/>
        </a:spcAft>
        <a:buClr>
          <a:srgbClr val="7D7D7D"/>
        </a:buClr>
        <a:buFont typeface="Arial" panose="020B0604020202020204" pitchFamily="34" charset="0"/>
        <a:buChar char="•"/>
        <a:defRPr lang="da-DK" sz="1000" kern="1200" baseline="0" dirty="0">
          <a:solidFill>
            <a:schemeClr val="tx1"/>
          </a:solidFill>
          <a:latin typeface="+mn-lt"/>
          <a:ea typeface="+mn-ea"/>
          <a:cs typeface="+mn-cs"/>
        </a:defRPr>
      </a:lvl8pPr>
      <a:lvl9pPr marL="2988000" indent="-90000" algn="l" defTabSz="914400" rtl="0" eaLnBrk="1" latinLnBrk="0" hangingPunct="1">
        <a:spcBef>
          <a:spcPts val="0"/>
        </a:spcBef>
        <a:spcAft>
          <a:spcPts val="1200"/>
        </a:spcAft>
        <a:buClr>
          <a:srgbClr val="808080"/>
        </a:buClr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pos="849">
          <p15:clr>
            <a:srgbClr val="F26B43"/>
          </p15:clr>
        </p15:guide>
        <p15:guide id="4" pos="5330">
          <p15:clr>
            <a:srgbClr val="F26B43"/>
          </p15:clr>
        </p15:guide>
        <p15:guide id="5" orient="horz" pos="1284">
          <p15:clr>
            <a:srgbClr val="F26B43"/>
          </p15:clr>
        </p15:guide>
        <p15:guide id="6" orient="horz" pos="1467">
          <p15:clr>
            <a:srgbClr val="F26B43"/>
          </p15:clr>
        </p15:guide>
        <p15:guide id="7" orient="horz" pos="3455">
          <p15:clr>
            <a:srgbClr val="F26B43"/>
          </p15:clr>
        </p15:guide>
        <p15:guide id="8" pos="2947">
          <p15:clr>
            <a:srgbClr val="F26B43"/>
          </p15:clr>
        </p15:guide>
        <p15:guide id="9" pos="307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8BABA7BF-E3A3-4792-94E1-297949380522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spcBef>
                <a:spcPts val="5"/>
              </a:spcBef>
            </a:pPr>
            <a:r>
              <a:rPr lang="da-DK" spc="-15"/>
              <a:t>Nationalt </a:t>
            </a:r>
            <a:r>
              <a:rPr lang="da-DK" spc="-10"/>
              <a:t>lærings- </a:t>
            </a:r>
            <a:r>
              <a:rPr lang="da-DK" spc="-5"/>
              <a:t>og</a:t>
            </a:r>
            <a:r>
              <a:rPr lang="da-DK" spc="-114"/>
              <a:t> </a:t>
            </a:r>
            <a:r>
              <a:rPr lang="da-DK" spc="-15"/>
              <a:t>kvalitetsteam</a:t>
            </a:r>
          </a:p>
          <a:p>
            <a:pPr marL="12700"/>
            <a:r>
              <a:rPr lang="da-DK" spc="-25"/>
              <a:t>vedr. </a:t>
            </a:r>
            <a:r>
              <a:rPr lang="da-DK" spc="-15"/>
              <a:t>børne- og ungediabetes</a:t>
            </a:r>
            <a:endParaRPr lang="da-DK" spc="-15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6D1DA60F-9DFE-49B0-8033-194988521B6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a-DK" dirty="0"/>
              <a:t>Tidsplan for LKT Børnediabetes</a:t>
            </a:r>
          </a:p>
          <a:p>
            <a:r>
              <a:rPr lang="da-DK" sz="1200" dirty="0"/>
              <a:t>Justeret januar 2021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69E2DC5-C701-4799-AF09-204087BD63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CFA84A-B79B-421F-8F64-964F28A0E8EA}" type="slidenum">
              <a:rPr lang="da-DK" smtClean="0"/>
              <a:pPr/>
              <a:t>1</a:t>
            </a:fld>
            <a:endParaRPr lang="da-DK" dirty="0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D23DB02E-95BA-4169-8411-CC67BF1305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11137448"/>
              </p:ext>
            </p:extLst>
          </p:nvPr>
        </p:nvGraphicFramePr>
        <p:xfrm>
          <a:off x="508000" y="1500823"/>
          <a:ext cx="11418358" cy="45951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00729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Brugerdefineret 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1CBB4"/>
      </a:accent1>
      <a:accent2>
        <a:srgbClr val="78B5B7"/>
      </a:accent2>
      <a:accent3>
        <a:srgbClr val="EED14A"/>
      </a:accent3>
      <a:accent4>
        <a:srgbClr val="38454D"/>
      </a:accent4>
      <a:accent5>
        <a:srgbClr val="BED5C4"/>
      </a:accent5>
      <a:accent6>
        <a:srgbClr val="3289A1"/>
      </a:accent6>
      <a:hlink>
        <a:srgbClr val="17365D"/>
      </a:hlink>
      <a:folHlink>
        <a:srgbClr val="78B5B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GION H Hospital PowerPoint Skabelon_DKfinal">
  <a:themeElements>
    <a:clrScheme name="Region Hovedstaden Blå">
      <a:dk1>
        <a:srgbClr val="333333"/>
      </a:dk1>
      <a:lt1>
        <a:srgbClr val="FFFFFF"/>
      </a:lt1>
      <a:dk2>
        <a:srgbClr val="575757"/>
      </a:dk2>
      <a:lt2>
        <a:srgbClr val="CCEBFA"/>
      </a:lt2>
      <a:accent1>
        <a:srgbClr val="99D7F6"/>
      </a:accent1>
      <a:accent2>
        <a:srgbClr val="333333"/>
      </a:accent2>
      <a:accent3>
        <a:srgbClr val="4DB9EF"/>
      </a:accent3>
      <a:accent4>
        <a:srgbClr val="666666"/>
      </a:accent4>
      <a:accent5>
        <a:srgbClr val="19A5EA"/>
      </a:accent5>
      <a:accent6>
        <a:srgbClr val="999999"/>
      </a:accent6>
      <a:hlink>
        <a:srgbClr val="0086CC"/>
      </a:hlink>
      <a:folHlink>
        <a:srgbClr val="808080"/>
      </a:folHlink>
    </a:clrScheme>
    <a:fontScheme name="Region Hovedstad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F4A60"/>
        </a:solidFill>
        <a:ln w="9525">
          <a:solidFill>
            <a:srgbClr val="1F4A60"/>
          </a:solidFill>
        </a:ln>
      </a:spPr>
      <a:bodyPr lIns="0" tIns="0" rIns="0" bIns="0"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1F293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REGION H PowerPoint Skabelon_DK.potx" id="{26986A75-4BB5-4C20-9DD6-E823FDD01161}" vid="{1F3D9A04-036F-41B4-8EF4-D6B3C5EA408C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1162</TotalTime>
  <Words>62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2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1_Office-tema</vt:lpstr>
      <vt:lpstr>REGION H Hospital PowerPoint Skabelon_DKfinal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Nynne Dreyer Nies</dc:creator>
  <cp:lastModifiedBy>Nynne Dreyer Nies</cp:lastModifiedBy>
  <cp:revision>29</cp:revision>
  <cp:lastPrinted>2021-01-11T12:20:32Z</cp:lastPrinted>
  <dcterms:created xsi:type="dcterms:W3CDTF">2021-01-08T07:56:24Z</dcterms:created>
  <dcterms:modified xsi:type="dcterms:W3CDTF">2021-01-19T15:08:15Z</dcterms:modified>
</cp:coreProperties>
</file>