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66" r:id="rId4"/>
    <p:sldId id="264" r:id="rId5"/>
    <p:sldId id="262" r:id="rId6"/>
    <p:sldId id="263" r:id="rId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lla Hilden" initials="UH" lastIdx="1" clrIdx="0">
    <p:extLst>
      <p:ext uri="{19B8F6BF-5375-455C-9EA6-DF929625EA0E}">
        <p15:presenceInfo xmlns:p15="http://schemas.microsoft.com/office/powerpoint/2012/main" userId="S-1-5-21-87887501-219685469-1135226976-35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AF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107" d="100"/>
          <a:sy n="107" d="100"/>
        </p:scale>
        <p:origin x="13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6F6A-3A86-429A-BC91-0D7B43D42AB3}" type="datetimeFigureOut">
              <a:rPr lang="da-DK" smtClean="0"/>
              <a:t>13-10-2017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CB61-A2CB-40E4-B305-8F3923BB32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522791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6F6A-3A86-429A-BC91-0D7B43D42AB3}" type="datetimeFigureOut">
              <a:rPr lang="da-DK" smtClean="0"/>
              <a:t>13-10-2017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CB61-A2CB-40E4-B305-8F3923BB32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7266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6F6A-3A86-429A-BC91-0D7B43D42AB3}" type="datetimeFigureOut">
              <a:rPr lang="da-DK" smtClean="0"/>
              <a:t>13-10-2017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CB61-A2CB-40E4-B305-8F3923BB32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936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524000" y="1343694"/>
            <a:ext cx="8758989" cy="1325563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da-DK" dirty="0" smtClean="0"/>
              <a:t>Overskrift</a:t>
            </a:r>
            <a:endParaRPr lang="da-DK" dirty="0"/>
          </a:p>
        </p:txBody>
      </p:sp>
      <p:sp>
        <p:nvSpPr>
          <p:cNvPr id="7" name="Pladsholder til indhold 2"/>
          <p:cNvSpPr>
            <a:spLocks noGrp="1"/>
          </p:cNvSpPr>
          <p:nvPr>
            <p:ph idx="13" hasCustomPrompt="1"/>
          </p:nvPr>
        </p:nvSpPr>
        <p:spPr>
          <a:xfrm>
            <a:off x="1524000" y="2804194"/>
            <a:ext cx="8758989" cy="3203574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 err="1" smtClean="0"/>
              <a:t>Affgaafdafdadfadfag</a:t>
            </a:r>
            <a:endParaRPr lang="da-DK" dirty="0" smtClean="0"/>
          </a:p>
        </p:txBody>
      </p:sp>
      <p:pic>
        <p:nvPicPr>
          <p:cNvPr id="8" name="Pladsholder til indhold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5149" y="365125"/>
            <a:ext cx="1121068" cy="1114092"/>
          </a:xfrm>
          <a:prstGeom prst="rect">
            <a:avLst/>
          </a:prstGeom>
        </p:spPr>
      </p:pic>
      <p:sp>
        <p:nvSpPr>
          <p:cNvPr id="9" name="Rektangel 8"/>
          <p:cNvSpPr/>
          <p:nvPr userDrawn="1"/>
        </p:nvSpPr>
        <p:spPr>
          <a:xfrm>
            <a:off x="0" y="0"/>
            <a:ext cx="962526" cy="6858000"/>
          </a:xfrm>
          <a:prstGeom prst="rect">
            <a:avLst/>
          </a:prstGeom>
          <a:solidFill>
            <a:srgbClr val="49AF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Tekstfelt 12"/>
          <p:cNvSpPr txBox="1"/>
          <p:nvPr userDrawn="1"/>
        </p:nvSpPr>
        <p:spPr>
          <a:xfrm>
            <a:off x="1524000" y="6408821"/>
            <a:ext cx="24924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>
                <a:solidFill>
                  <a:schemeClr val="bg2">
                    <a:lumMod val="75000"/>
                  </a:schemeClr>
                </a:solidFill>
              </a:rPr>
              <a:t>LÆRINGS- OG KVALITETSTEAMS</a:t>
            </a:r>
            <a:endParaRPr lang="da-DK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" name="Tekstfelt 9"/>
          <p:cNvSpPr txBox="1"/>
          <p:nvPr userDrawn="1"/>
        </p:nvSpPr>
        <p:spPr>
          <a:xfrm>
            <a:off x="10549753" y="6408821"/>
            <a:ext cx="11320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711ED7AF-2E21-44F5-9460-053F23DE6EE4}" type="datetime2">
              <a:rPr lang="da-DK" sz="1400" smtClean="0">
                <a:solidFill>
                  <a:schemeClr val="bg2">
                    <a:lumMod val="75000"/>
                  </a:schemeClr>
                </a:solidFill>
              </a:rPr>
              <a:pPr algn="r"/>
              <a:t>13. oktober 2017</a:t>
            </a:fld>
            <a:endParaRPr lang="da-DK" sz="14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957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CB61-A2CB-40E4-B305-8F3923BB3279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Pladsholder til dato 3"/>
          <p:cNvSpPr txBox="1">
            <a:spLocks/>
          </p:cNvSpPr>
          <p:nvPr userDrawn="1"/>
        </p:nvSpPr>
        <p:spPr>
          <a:xfrm>
            <a:off x="1772652" y="6508750"/>
            <a:ext cx="25503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D216F6A-3A86-429A-BC91-0D7B43D42AB3}" type="datetimeFigureOut">
              <a:rPr lang="da-DK" smtClean="0"/>
              <a:pPr/>
              <a:t>13-10-2017</a:t>
            </a:fld>
            <a:endParaRPr lang="da-DK" dirty="0"/>
          </a:p>
        </p:txBody>
      </p:sp>
      <p:sp>
        <p:nvSpPr>
          <p:cNvPr id="8" name="Pladsholder til sidefod 4"/>
          <p:cNvSpPr txBox="1">
            <a:spLocks/>
          </p:cNvSpPr>
          <p:nvPr userDrawn="1"/>
        </p:nvSpPr>
        <p:spPr>
          <a:xfrm>
            <a:off x="2646577" y="6508750"/>
            <a:ext cx="2442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mtClean="0"/>
              <a:t>LÆRINGS- OG KVALITETSTEAMS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40943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CB61-A2CB-40E4-B305-8F3923BB3279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Pladsholder til dato 3"/>
          <p:cNvSpPr>
            <a:spLocks noGrp="1"/>
          </p:cNvSpPr>
          <p:nvPr>
            <p:ph type="dt" sz="half" idx="13"/>
          </p:nvPr>
        </p:nvSpPr>
        <p:spPr>
          <a:xfrm>
            <a:off x="1620252" y="6356350"/>
            <a:ext cx="25503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16F6A-3A86-429A-BC91-0D7B43D42AB3}" type="datetimeFigureOut">
              <a:rPr lang="da-DK" smtClean="0"/>
              <a:t>13-10-2017</a:t>
            </a:fld>
            <a:endParaRPr lang="da-DK" dirty="0"/>
          </a:p>
        </p:txBody>
      </p:sp>
      <p:sp>
        <p:nvSpPr>
          <p:cNvPr id="9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494177" y="6356350"/>
            <a:ext cx="2442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dirty="0" smtClean="0"/>
              <a:t>LÆRINGS- OG KVALITETSTEAMS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16990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6F6A-3A86-429A-BC91-0D7B43D42AB3}" type="datetimeFigureOut">
              <a:rPr lang="da-DK" smtClean="0"/>
              <a:t>13-10-2017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CB61-A2CB-40E4-B305-8F3923BB32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1559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6F6A-3A86-429A-BC91-0D7B43D42AB3}" type="datetimeFigureOut">
              <a:rPr lang="da-DK" smtClean="0"/>
              <a:t>13-10-2017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CB61-A2CB-40E4-B305-8F3923BB32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25036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6F6A-3A86-429A-BC91-0D7B43D42AB3}" type="datetimeFigureOut">
              <a:rPr lang="da-DK" smtClean="0"/>
              <a:t>13-10-2017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CB61-A2CB-40E4-B305-8F3923BB32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376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6F6A-3A86-429A-BC91-0D7B43D42AB3}" type="datetimeFigureOut">
              <a:rPr lang="da-DK" smtClean="0"/>
              <a:t>13-10-2017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CB61-A2CB-40E4-B305-8F3923BB32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67055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6F6A-3A86-429A-BC91-0D7B43D42AB3}" type="datetimeFigureOut">
              <a:rPr lang="da-DK" smtClean="0"/>
              <a:t>13-10-2017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CB61-A2CB-40E4-B305-8F3923BB32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9992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1620252" y="365125"/>
            <a:ext cx="973354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620252" y="1825625"/>
            <a:ext cx="973354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Rediger typografien i masterens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1620252" y="6356350"/>
            <a:ext cx="25503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16F6A-3A86-429A-BC91-0D7B43D42AB3}" type="datetimeFigureOut">
              <a:rPr lang="da-DK" smtClean="0"/>
              <a:t>13-10-2017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494177" y="6356350"/>
            <a:ext cx="2442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dirty="0" smtClean="0"/>
              <a:t>LÆRINGS- OG KVALITETSTEAMS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6CB61-A2CB-40E4-B305-8F3923BB3279}" type="slidenum">
              <a:rPr lang="da-DK" smtClean="0"/>
              <a:t>‹nr.›</a:t>
            </a:fld>
            <a:endParaRPr lang="da-DK"/>
          </a:p>
        </p:txBody>
      </p:sp>
      <p:pic>
        <p:nvPicPr>
          <p:cNvPr id="7" name="Pladsholder til indhold 5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5149" y="365125"/>
            <a:ext cx="1121068" cy="1114092"/>
          </a:xfrm>
          <a:prstGeom prst="rect">
            <a:avLst/>
          </a:prstGeom>
        </p:spPr>
      </p:pic>
      <p:sp>
        <p:nvSpPr>
          <p:cNvPr id="8" name="Rektangel 7"/>
          <p:cNvSpPr/>
          <p:nvPr userDrawn="1"/>
        </p:nvSpPr>
        <p:spPr>
          <a:xfrm>
            <a:off x="0" y="0"/>
            <a:ext cx="962526" cy="6858000"/>
          </a:xfrm>
          <a:prstGeom prst="rect">
            <a:avLst/>
          </a:prstGeom>
          <a:solidFill>
            <a:srgbClr val="49AF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0346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9AF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Rektangel 6"/>
          <p:cNvSpPr/>
          <p:nvPr/>
        </p:nvSpPr>
        <p:spPr>
          <a:xfrm>
            <a:off x="9392653" y="0"/>
            <a:ext cx="2799347" cy="6858000"/>
          </a:xfrm>
          <a:prstGeom prst="rect">
            <a:avLst/>
          </a:prstGeom>
          <a:solidFill>
            <a:srgbClr val="49AF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9" name="Billed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152" y="363979"/>
            <a:ext cx="10259521" cy="5474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10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Rektangel 6"/>
          <p:cNvSpPr/>
          <p:nvPr/>
        </p:nvSpPr>
        <p:spPr>
          <a:xfrm>
            <a:off x="9392653" y="0"/>
            <a:ext cx="279934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711820"/>
            <a:ext cx="10058400" cy="4748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94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9AF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Rektangel 6"/>
          <p:cNvSpPr/>
          <p:nvPr/>
        </p:nvSpPr>
        <p:spPr>
          <a:xfrm>
            <a:off x="9392653" y="0"/>
            <a:ext cx="2799347" cy="6858000"/>
          </a:xfrm>
          <a:prstGeom prst="rect">
            <a:avLst/>
          </a:prstGeom>
          <a:solidFill>
            <a:srgbClr val="49AF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526" y="647515"/>
            <a:ext cx="10259521" cy="4908750"/>
          </a:xfrm>
          <a:prstGeom prst="rect">
            <a:avLst/>
          </a:prstGeom>
        </p:spPr>
      </p:pic>
      <p:sp>
        <p:nvSpPr>
          <p:cNvPr id="10" name="Rektangel 9"/>
          <p:cNvSpPr/>
          <p:nvPr/>
        </p:nvSpPr>
        <p:spPr>
          <a:xfrm>
            <a:off x="0" y="0"/>
            <a:ext cx="9525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340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9392653" y="0"/>
            <a:ext cx="279934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291" y="353488"/>
            <a:ext cx="3006404" cy="1419165"/>
          </a:xfrm>
          <a:prstGeom prst="rect">
            <a:avLst/>
          </a:prstGeom>
        </p:spPr>
      </p:pic>
      <p:sp>
        <p:nvSpPr>
          <p:cNvPr id="6" name="Rektangel 5"/>
          <p:cNvSpPr/>
          <p:nvPr/>
        </p:nvSpPr>
        <p:spPr>
          <a:xfrm>
            <a:off x="994611" y="6384758"/>
            <a:ext cx="3649578" cy="4732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4000" y="2622884"/>
            <a:ext cx="10058400" cy="3529263"/>
          </a:xfrm>
        </p:spPr>
        <p:txBody>
          <a:bodyPr>
            <a:normAutofit/>
          </a:bodyPr>
          <a:lstStyle/>
          <a:p>
            <a:r>
              <a:rPr lang="da-DK" sz="7200" b="1" dirty="0" smtClean="0"/>
              <a:t>TITEL på oplægget</a:t>
            </a:r>
            <a:endParaRPr lang="da-DK" sz="7200" b="1" dirty="0"/>
          </a:p>
        </p:txBody>
      </p:sp>
    </p:spTree>
    <p:extLst>
      <p:ext uri="{BB962C8B-B14F-4D97-AF65-F5344CB8AC3E}">
        <p14:creationId xmlns:p14="http://schemas.microsoft.com/office/powerpoint/2010/main" val="224069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9000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538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ærings- og kvali teams SKABELON" id="{C9214A87-3F24-4C0E-BED6-80E806306E64}" vid="{ABBC808D-BEFD-435E-B93A-477588452F2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Lærings- og kvali teams SKABELON§</Template>
  <TotalTime>0</TotalTime>
  <Words>3</Words>
  <Application>Microsoft Office PowerPoint</Application>
  <PresentationFormat>Widescreen</PresentationFormat>
  <Paragraphs>1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Office-tema</vt:lpstr>
      <vt:lpstr>PowerPoint-præsentation</vt:lpstr>
      <vt:lpstr>PowerPoint-præsentation</vt:lpstr>
      <vt:lpstr>PowerPoint-præsentation</vt:lpstr>
      <vt:lpstr>TITEL på oplægget</vt:lpstr>
      <vt:lpstr>PowerPoint-præsentation</vt:lpstr>
      <vt:lpstr>PowerPoint-præsentation</vt:lpstr>
    </vt:vector>
  </TitlesOfParts>
  <Company>Danske Regioner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Maria Möger</dc:creator>
  <cp:lastModifiedBy>Maria Möger</cp:lastModifiedBy>
  <cp:revision>1</cp:revision>
  <dcterms:created xsi:type="dcterms:W3CDTF">2017-10-13T09:25:08Z</dcterms:created>
  <dcterms:modified xsi:type="dcterms:W3CDTF">2017-10-13T09:25:24Z</dcterms:modified>
</cp:coreProperties>
</file>