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ink/ink1.xml" ContentType="application/inkml+xml"/>
  <Override PartName="/ppt/ink/ink2.xml" ContentType="application/inkml+xml"/>
  <Override PartName="/ppt/theme/theme2.xml" ContentType="application/vnd.openxmlformats-officedocument.theme+xml"/>
  <Override PartName="/ppt/notesSlides/notesSlide1.xml" ContentType="application/vnd.openxmlformats-officedocument.presentationml.notesSlide+xml"/>
  <Override PartName="/ppt/comments/modernComment_12A_509AE1E6.xml" ContentType="application/vnd.ms-powerpoint.comments+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omments/modernComment_120_3018CE16.xml" ContentType="application/vnd.ms-powerpoint.comments+xml"/>
  <Override PartName="/ppt/notesSlides/notesSlide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32"/>
  </p:notesMasterIdLst>
  <p:sldIdLst>
    <p:sldId id="268" r:id="rId2"/>
    <p:sldId id="294" r:id="rId3"/>
    <p:sldId id="315" r:id="rId4"/>
    <p:sldId id="293" r:id="rId5"/>
    <p:sldId id="318" r:id="rId6"/>
    <p:sldId id="292" r:id="rId7"/>
    <p:sldId id="300" r:id="rId8"/>
    <p:sldId id="306" r:id="rId9"/>
    <p:sldId id="319" r:id="rId10"/>
    <p:sldId id="320" r:id="rId11"/>
    <p:sldId id="321" r:id="rId12"/>
    <p:sldId id="312" r:id="rId13"/>
    <p:sldId id="285" r:id="rId14"/>
    <p:sldId id="314" r:id="rId15"/>
    <p:sldId id="303" r:id="rId16"/>
    <p:sldId id="304" r:id="rId17"/>
    <p:sldId id="287" r:id="rId18"/>
    <p:sldId id="323" r:id="rId19"/>
    <p:sldId id="307" r:id="rId20"/>
    <p:sldId id="322" r:id="rId21"/>
    <p:sldId id="324" r:id="rId22"/>
    <p:sldId id="298" r:id="rId23"/>
    <p:sldId id="308" r:id="rId24"/>
    <p:sldId id="325" r:id="rId25"/>
    <p:sldId id="326" r:id="rId26"/>
    <p:sldId id="327" r:id="rId27"/>
    <p:sldId id="328" r:id="rId28"/>
    <p:sldId id="288" r:id="rId29"/>
    <p:sldId id="329" r:id="rId30"/>
    <p:sldId id="278" r:id="rId31"/>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Forfatte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CE8"/>
    <a:srgbClr val="FF6600"/>
    <a:srgbClr val="FFFFFF"/>
    <a:srgbClr val="F6F0EA"/>
    <a:srgbClr val="B3B3B3"/>
    <a:srgbClr val="565656"/>
    <a:srgbClr val="1F4A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27F97BB-C833-4FB7-BDE5-3F7075034690}" styleName="Tema til typografi 2 - Markering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838" autoAdjust="0"/>
    <p:restoredTop sz="94705" autoAdjust="0"/>
  </p:normalViewPr>
  <p:slideViewPr>
    <p:cSldViewPr showGuides="1">
      <p:cViewPr varScale="1">
        <p:scale>
          <a:sx n="105" d="100"/>
          <a:sy n="105" d="100"/>
        </p:scale>
        <p:origin x="840" y="96"/>
      </p:cViewPr>
      <p:guideLst/>
    </p:cSldViewPr>
  </p:slideViewPr>
  <p:notesTextViewPr>
    <p:cViewPr>
      <p:scale>
        <a:sx n="100" d="100"/>
        <a:sy n="100" d="100"/>
      </p:scale>
      <p:origin x="0" y="0"/>
    </p:cViewPr>
  </p:notesTextViewPr>
  <p:notesViewPr>
    <p:cSldViewPr>
      <p:cViewPr varScale="1">
        <p:scale>
          <a:sx n="98" d="100"/>
          <a:sy n="98" d="100"/>
        </p:scale>
        <p:origin x="3582" y="96"/>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microsoft.com/office/2018/10/relationships/authors" Targe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s>
</file>

<file path=ppt/comments/modernComment_120_3018CE16.xml><?xml version="1.0" encoding="utf-8"?>
<p188:cmLst xmlns:a="http://schemas.openxmlformats.org/drawingml/2006/main" xmlns:r="http://schemas.openxmlformats.org/officeDocument/2006/relationships" xmlns:p188="http://schemas.microsoft.com/office/powerpoint/2018/8/main">
  <p188:cm id="{3325E4F5-8351-427D-98F9-6D3A2E98306D}" authorId="{00000000-0000-0000-0000-000000000000}" status="resolved" created="2025-09-26T06:59:49.507">
    <ac:deMkLst xmlns:ac="http://schemas.microsoft.com/office/drawing/2013/main/command">
      <pc:docMk xmlns:pc="http://schemas.microsoft.com/office/powerpoint/2013/main/command"/>
      <pc:sldMk xmlns:pc="http://schemas.microsoft.com/office/powerpoint/2013/main/command" cId="806931990" sldId="288"/>
      <ac:spMk id="2" creationId="{8BA139EE-D022-60B6-3387-F5F8240A0AD2}"/>
    </ac:deMkLst>
    <p188:txBody>
      <a:bodyPr/>
      <a:lstStyle/>
      <a:p>
        <a:r>
          <a:rPr lang="da-DK"/>
          <a:t>Overvej gerne igen, hvor dette slide skal være i præsentationen. Jeg synes det kommer sådan lidt midt i. Kan det overvejes om der til sidst i forberedelsespakken kan være nogle lidt mere praktiske slides fx dette, hvad man bruger data-postkassen til (måske opsamlet for de slides, hvor I har skrevet jeres kontaktoplysninger) </a:t>
        </a:r>
      </a:p>
    </p188:txBody>
    <p188:extLst>
      <p:ext xmlns:p="http://schemas.openxmlformats.org/presentationml/2006/main" uri="{5BB2D875-25FF-4072-B9AC-8F64D62656EB}">
        <p228:taskDetails xmlns:p228="http://schemas.microsoft.com/office/powerpoint/2022/08/main">
          <p228:history/>
        </p228:taskDetails>
      </p:ext>
    </p188:extLst>
  </p188:cm>
</p188:cmLst>
</file>

<file path=ppt/comments/modernComment_12A_509AE1E6.xml><?xml version="1.0" encoding="utf-8"?>
<p188:cmLst xmlns:a="http://schemas.openxmlformats.org/drawingml/2006/main" xmlns:r="http://schemas.openxmlformats.org/officeDocument/2006/relationships" xmlns:p188="http://schemas.microsoft.com/office/powerpoint/2018/8/main">
  <p188:cm id="{EDBA7F62-EBBA-4FC4-9765-6E5958C09A8B}" authorId="{00000000-0000-0000-0000-000000000000}" status="resolved" created="2025-09-26T06:56:19.095">
    <ac:txMkLst xmlns:ac="http://schemas.microsoft.com/office/drawing/2013/main/command">
      <pc:docMk xmlns:pc="http://schemas.microsoft.com/office/powerpoint/2013/main/command"/>
      <pc:sldMk xmlns:pc="http://schemas.microsoft.com/office/powerpoint/2013/main/command" cId="1352327654" sldId="298"/>
      <ac:spMk id="8" creationId="{343057F4-265E-BFEB-6609-A34A4EC2A1BA}"/>
      <ac:txMk cp="197" len="143">
        <ac:context len="446" hash="4164074234"/>
      </ac:txMk>
    </ac:txMkLst>
    <p188:pos x="8044056" y="2468860"/>
    <p188:txBody>
      <a:bodyPr/>
      <a:lstStyle/>
      <a:p>
        <a:r>
          <a:rPr lang="da-DK"/>
          <a:t>Kan vi måske tilføje: Kontakt din regionale LKT tovholder, hvis der er spørgsmål til dette. Se kontaktoplysninger sidst i forberedelsespakken. </a:t>
        </a:r>
      </a:p>
    </p188:txBody>
    <p188:extLst>
      <p:ext xmlns:p="http://schemas.openxmlformats.org/presentationml/2006/main" uri="{5BB2D875-25FF-4072-B9AC-8F64D62656EB}">
        <p228:taskDetails xmlns:p228="http://schemas.microsoft.com/office/powerpoint/2022/08/main">
          <p228:history/>
        </p228:taskDetails>
      </p:ext>
    </p188:extLst>
  </p188:cm>
  <p188:cm id="{9EDC37FC-035D-437F-AC2D-222B67B67582}" authorId="{00000000-0000-0000-0000-000000000000}" status="resolved" created="2025-09-26T07:51:10.533">
    <ac:txMkLst xmlns:ac="http://schemas.microsoft.com/office/drawing/2013/main/command">
      <pc:docMk xmlns:pc="http://schemas.microsoft.com/office/powerpoint/2013/main/command"/>
      <pc:sldMk xmlns:pc="http://schemas.microsoft.com/office/powerpoint/2013/main/command" cId="1352327654" sldId="298"/>
      <ac:spMk id="8" creationId="{343057F4-265E-BFEB-6609-A34A4EC2A1BA}"/>
      <ac:txMk cp="234" len="8">
        <ac:context len="446" hash="4164074234"/>
      </ac:txMk>
    </ac:txMkLst>
    <p188:pos x="6408309" y="2460612"/>
    <p188:txBody>
      <a:bodyPr/>
      <a:lstStyle/>
      <a:p>
        <a:r>
          <a:rPr lang="da-DK"/>
          <a:t>Hvor kan de se CPR? I LIS`?</a:t>
        </a:r>
      </a:p>
    </p188:txBody>
    <p188:extLst>
      <p:ext xmlns:p="http://schemas.openxmlformats.org/presentationml/2006/main" uri="{5BB2D875-25FF-4072-B9AC-8F64D62656EB}">
        <p228:taskDetails xmlns:p228="http://schemas.microsoft.com/office/powerpoint/2022/08/main">
          <p228:history/>
        </p228:taskDetails>
      </p:ext>
    </p188:extLst>
  </p188:cm>
</p188:cmLst>
</file>

<file path=ppt/diagrams/_rels/data1.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image" Target="../media/image32.svg"/><Relationship Id="rId1" Type="http://schemas.openxmlformats.org/officeDocument/2006/relationships/image" Target="../media/image31.png"/><Relationship Id="rId4" Type="http://schemas.openxmlformats.org/officeDocument/2006/relationships/image" Target="../media/image34.svg"/></Relationships>
</file>

<file path=ppt/diagrams/_rels/drawing1.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image" Target="../media/image32.svg"/><Relationship Id="rId1" Type="http://schemas.openxmlformats.org/officeDocument/2006/relationships/image" Target="../media/image31.png"/><Relationship Id="rId4" Type="http://schemas.openxmlformats.org/officeDocument/2006/relationships/image" Target="../media/image34.svg"/></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A5D2A5D-C695-4DCD-9312-AF1DA4594F55}"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B9204982-C6D2-4BFA-AAB6-B220BE283994}">
      <dgm:prSet custT="1"/>
      <dgm:spPr/>
      <dgm:t>
        <a:bodyPr/>
        <a:lstStyle/>
        <a:p>
          <a:r>
            <a:rPr lang="da-DK" sz="1800" dirty="0">
              <a:latin typeface="Aptos Narrow" panose="020B0004020202020204" pitchFamily="34" charset="0"/>
            </a:rPr>
            <a:t>Det skal være en autoriseret sundhedsperson, som foretager journalopslag. Det vil dog være muligt at tilknytte en person som teknisk bistand, der arbejder under den autoriserede sundhedspersons instruks. Jf. sundhedslovens 42d, stk. 2, nr. 2, litra e. skal  det altid være muligt at efterfølgende kunne identificere, at opslaget er sket til brug for kvalitetsarbejde. Der findes forskellige regionale løsninger, så ved usikkerhed om korrekt procedure skal dette afklares internt i regionen. Det er desuden vigtigt at tjekke, om patienten har frabedt sig deltagelse i kvalitetsprojekter før, at der foretages opslag i patientjournalen. Hvis patienten har frabedt sig det, skal dette respekteres, og </a:t>
          </a:r>
          <a:r>
            <a:rPr lang="da-DK" sz="1800" dirty="0" err="1">
              <a:latin typeface="Aptos Narrow" panose="020B0004020202020204" pitchFamily="34" charset="0"/>
            </a:rPr>
            <a:t>frabedelsen</a:t>
          </a:r>
          <a:r>
            <a:rPr lang="da-DK" sz="1800" dirty="0">
              <a:latin typeface="Aptos Narrow" panose="020B0004020202020204" pitchFamily="34" charset="0"/>
            </a:rPr>
            <a:t> skal efterkommes. </a:t>
          </a:r>
          <a:endParaRPr lang="en-US" sz="1800" dirty="0">
            <a:latin typeface="Aptos Narrow" panose="020B0004020202020204" pitchFamily="34" charset="0"/>
          </a:endParaRPr>
        </a:p>
      </dgm:t>
    </dgm:pt>
    <dgm:pt modelId="{A08CA577-E686-4298-9D5F-21152A2FC9D4}" type="parTrans" cxnId="{091AA5C1-341A-4C30-B2AF-4B8DBC521737}">
      <dgm:prSet/>
      <dgm:spPr/>
      <dgm:t>
        <a:bodyPr/>
        <a:lstStyle/>
        <a:p>
          <a:endParaRPr lang="en-US"/>
        </a:p>
      </dgm:t>
    </dgm:pt>
    <dgm:pt modelId="{96523685-7E6B-4747-B0A3-38BA59E91B51}" type="sibTrans" cxnId="{091AA5C1-341A-4C30-B2AF-4B8DBC521737}">
      <dgm:prSet/>
      <dgm:spPr/>
      <dgm:t>
        <a:bodyPr/>
        <a:lstStyle/>
        <a:p>
          <a:endParaRPr lang="en-US"/>
        </a:p>
      </dgm:t>
    </dgm:pt>
    <dgm:pt modelId="{3BBBD57D-868E-4676-9643-6EE6F288468D}">
      <dgm:prSet custT="1"/>
      <dgm:spPr/>
      <dgm:t>
        <a:bodyPr/>
        <a:lstStyle/>
        <a:p>
          <a:r>
            <a:rPr lang="da-DK" sz="1800" dirty="0">
              <a:latin typeface="Aptos Narrow" panose="020B0004020202020204" pitchFamily="34" charset="0"/>
            </a:rPr>
            <a:t>Aggregerede og fuldt anonymiserede EPJ-data fra alle regioner registreres og opbevares i </a:t>
          </a:r>
          <a:r>
            <a:rPr lang="da-DK" sz="1800" dirty="0" err="1">
              <a:latin typeface="Aptos Narrow" panose="020B0004020202020204" pitchFamily="34" charset="0"/>
            </a:rPr>
            <a:t>REDCap</a:t>
          </a:r>
          <a:r>
            <a:rPr lang="da-DK" sz="1800" dirty="0">
              <a:latin typeface="Aptos Narrow" panose="020B0004020202020204" pitchFamily="34" charset="0"/>
            </a:rPr>
            <a:t>. Da dataene er anonymiserede og dermed ikke kan henføres til enkeltpersoner, er der ikke krav om særskilt tilladelse til opbevaring i henhold til GDPR.</a:t>
          </a:r>
          <a:endParaRPr lang="en-US" sz="1800" dirty="0">
            <a:latin typeface="Aptos Narrow" panose="020B0004020202020204" pitchFamily="34" charset="0"/>
          </a:endParaRPr>
        </a:p>
      </dgm:t>
    </dgm:pt>
    <dgm:pt modelId="{EA627732-2954-441E-81F6-5AF404968EA8}" type="parTrans" cxnId="{DAC95FD1-14A7-4103-8BCD-01E2644E1888}">
      <dgm:prSet/>
      <dgm:spPr/>
      <dgm:t>
        <a:bodyPr/>
        <a:lstStyle/>
        <a:p>
          <a:endParaRPr lang="en-US"/>
        </a:p>
      </dgm:t>
    </dgm:pt>
    <dgm:pt modelId="{7D82527D-F944-4032-9CFD-C8B87D8A8EA9}" type="sibTrans" cxnId="{DAC95FD1-14A7-4103-8BCD-01E2644E1888}">
      <dgm:prSet/>
      <dgm:spPr/>
      <dgm:t>
        <a:bodyPr/>
        <a:lstStyle/>
        <a:p>
          <a:endParaRPr lang="en-US"/>
        </a:p>
      </dgm:t>
    </dgm:pt>
    <dgm:pt modelId="{A352F8AC-06E9-4B8E-8D0A-59FA4700ED82}" type="pres">
      <dgm:prSet presAssocID="{3A5D2A5D-C695-4DCD-9312-AF1DA4594F55}" presName="root" presStyleCnt="0">
        <dgm:presLayoutVars>
          <dgm:dir/>
          <dgm:resizeHandles val="exact"/>
        </dgm:presLayoutVars>
      </dgm:prSet>
      <dgm:spPr/>
    </dgm:pt>
    <dgm:pt modelId="{98AE2A86-5133-4727-AFE5-9F4D431CEE64}" type="pres">
      <dgm:prSet presAssocID="{B9204982-C6D2-4BFA-AAB6-B220BE283994}" presName="compNode" presStyleCnt="0"/>
      <dgm:spPr/>
    </dgm:pt>
    <dgm:pt modelId="{6FC04BC3-8D59-4240-8DB0-3E7CD419E780}" type="pres">
      <dgm:prSet presAssocID="{B9204982-C6D2-4BFA-AAB6-B220BE283994}" presName="bgRect" presStyleLbl="bgShp" presStyleIdx="0" presStyleCnt="2" custScaleY="140815"/>
      <dgm:spPr>
        <a:solidFill>
          <a:schemeClr val="accent5">
            <a:lumMod val="60000"/>
            <a:lumOff val="40000"/>
          </a:schemeClr>
        </a:solidFill>
      </dgm:spPr>
    </dgm:pt>
    <dgm:pt modelId="{5279A821-66C4-4F14-9366-4E3C8B77EA7E}" type="pres">
      <dgm:prSet presAssocID="{B9204982-C6D2-4BFA-AAB6-B220BE283994}"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Speed Bump"/>
        </a:ext>
      </dgm:extLst>
    </dgm:pt>
    <dgm:pt modelId="{ED0B1CE4-2D30-425F-8989-2DE3728134B1}" type="pres">
      <dgm:prSet presAssocID="{B9204982-C6D2-4BFA-AAB6-B220BE283994}" presName="spaceRect" presStyleCnt="0"/>
      <dgm:spPr/>
    </dgm:pt>
    <dgm:pt modelId="{1A364629-5FFE-4C3F-93CB-DF958739C8A9}" type="pres">
      <dgm:prSet presAssocID="{B9204982-C6D2-4BFA-AAB6-B220BE283994}" presName="parTx" presStyleLbl="revTx" presStyleIdx="0" presStyleCnt="2" custScaleX="107332" custLinFactNeighborX="2328" custLinFactNeighborY="69865">
        <dgm:presLayoutVars>
          <dgm:chMax val="0"/>
          <dgm:chPref val="0"/>
        </dgm:presLayoutVars>
      </dgm:prSet>
      <dgm:spPr/>
    </dgm:pt>
    <dgm:pt modelId="{35B4F08D-E16A-4070-860B-70C716FC38E5}" type="pres">
      <dgm:prSet presAssocID="{96523685-7E6B-4747-B0A3-38BA59E91B51}" presName="sibTrans" presStyleCnt="0"/>
      <dgm:spPr/>
    </dgm:pt>
    <dgm:pt modelId="{56215E02-9393-4587-8D2F-BCB4553C1B4B}" type="pres">
      <dgm:prSet presAssocID="{3BBBD57D-868E-4676-9643-6EE6F288468D}" presName="compNode" presStyleCnt="0"/>
      <dgm:spPr/>
    </dgm:pt>
    <dgm:pt modelId="{2F4E55A6-7B66-4AB4-BA86-469D30BBC051}" type="pres">
      <dgm:prSet presAssocID="{3BBBD57D-868E-4676-9643-6EE6F288468D}" presName="bgRect" presStyleLbl="bgShp" presStyleIdx="1" presStyleCnt="2"/>
      <dgm:spPr>
        <a:solidFill>
          <a:schemeClr val="accent5">
            <a:lumMod val="60000"/>
            <a:lumOff val="40000"/>
          </a:schemeClr>
        </a:solidFill>
      </dgm:spPr>
    </dgm:pt>
    <dgm:pt modelId="{871A8BF6-EF0C-40F6-96C6-EFC71D65EEC5}" type="pres">
      <dgm:prSet presAssocID="{3BBBD57D-868E-4676-9643-6EE6F288468D}"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Target Audience"/>
        </a:ext>
      </dgm:extLst>
    </dgm:pt>
    <dgm:pt modelId="{F58ABC98-AE10-446A-B8A0-9853BC7C5638}" type="pres">
      <dgm:prSet presAssocID="{3BBBD57D-868E-4676-9643-6EE6F288468D}" presName="spaceRect" presStyleCnt="0"/>
      <dgm:spPr/>
    </dgm:pt>
    <dgm:pt modelId="{11E60B97-C987-4358-9BF5-5F367291B988}" type="pres">
      <dgm:prSet presAssocID="{3BBBD57D-868E-4676-9643-6EE6F288468D}" presName="parTx" presStyleLbl="revTx" presStyleIdx="1" presStyleCnt="2" custScaleX="108779" custScaleY="72823" custLinFactNeighborX="2435" custLinFactNeighborY="76061">
        <dgm:presLayoutVars>
          <dgm:chMax val="0"/>
          <dgm:chPref val="0"/>
        </dgm:presLayoutVars>
      </dgm:prSet>
      <dgm:spPr/>
    </dgm:pt>
  </dgm:ptLst>
  <dgm:cxnLst>
    <dgm:cxn modelId="{7225BB46-C7F1-48B2-B84F-B0E39BCBA2E9}" type="presOf" srcId="{3BBBD57D-868E-4676-9643-6EE6F288468D}" destId="{11E60B97-C987-4358-9BF5-5F367291B988}" srcOrd="0" destOrd="0" presId="urn:microsoft.com/office/officeart/2018/2/layout/IconVerticalSolidList"/>
    <dgm:cxn modelId="{071FDB4A-1519-47B1-9323-02E1B60F1715}" type="presOf" srcId="{B9204982-C6D2-4BFA-AAB6-B220BE283994}" destId="{1A364629-5FFE-4C3F-93CB-DF958739C8A9}" srcOrd="0" destOrd="0" presId="urn:microsoft.com/office/officeart/2018/2/layout/IconVerticalSolidList"/>
    <dgm:cxn modelId="{BA437B9A-A420-427B-A0A1-33D1E1310E2A}" type="presOf" srcId="{3A5D2A5D-C695-4DCD-9312-AF1DA4594F55}" destId="{A352F8AC-06E9-4B8E-8D0A-59FA4700ED82}" srcOrd="0" destOrd="0" presId="urn:microsoft.com/office/officeart/2018/2/layout/IconVerticalSolidList"/>
    <dgm:cxn modelId="{091AA5C1-341A-4C30-B2AF-4B8DBC521737}" srcId="{3A5D2A5D-C695-4DCD-9312-AF1DA4594F55}" destId="{B9204982-C6D2-4BFA-AAB6-B220BE283994}" srcOrd="0" destOrd="0" parTransId="{A08CA577-E686-4298-9D5F-21152A2FC9D4}" sibTransId="{96523685-7E6B-4747-B0A3-38BA59E91B51}"/>
    <dgm:cxn modelId="{DAC95FD1-14A7-4103-8BCD-01E2644E1888}" srcId="{3A5D2A5D-C695-4DCD-9312-AF1DA4594F55}" destId="{3BBBD57D-868E-4676-9643-6EE6F288468D}" srcOrd="1" destOrd="0" parTransId="{EA627732-2954-441E-81F6-5AF404968EA8}" sibTransId="{7D82527D-F944-4032-9CFD-C8B87D8A8EA9}"/>
    <dgm:cxn modelId="{78D43E60-AF6F-4A19-A206-C282B4A35B5F}" type="presParOf" srcId="{A352F8AC-06E9-4B8E-8D0A-59FA4700ED82}" destId="{98AE2A86-5133-4727-AFE5-9F4D431CEE64}" srcOrd="0" destOrd="0" presId="urn:microsoft.com/office/officeart/2018/2/layout/IconVerticalSolidList"/>
    <dgm:cxn modelId="{05D90980-7E7A-49C7-BCE4-0FBFCACD7AAA}" type="presParOf" srcId="{98AE2A86-5133-4727-AFE5-9F4D431CEE64}" destId="{6FC04BC3-8D59-4240-8DB0-3E7CD419E780}" srcOrd="0" destOrd="0" presId="urn:microsoft.com/office/officeart/2018/2/layout/IconVerticalSolidList"/>
    <dgm:cxn modelId="{4C24AB37-7F86-4B5F-A384-5836379899CA}" type="presParOf" srcId="{98AE2A86-5133-4727-AFE5-9F4D431CEE64}" destId="{5279A821-66C4-4F14-9366-4E3C8B77EA7E}" srcOrd="1" destOrd="0" presId="urn:microsoft.com/office/officeart/2018/2/layout/IconVerticalSolidList"/>
    <dgm:cxn modelId="{E6C2C2FE-B9C3-4E62-A784-9348F7EC3D75}" type="presParOf" srcId="{98AE2A86-5133-4727-AFE5-9F4D431CEE64}" destId="{ED0B1CE4-2D30-425F-8989-2DE3728134B1}" srcOrd="2" destOrd="0" presId="urn:microsoft.com/office/officeart/2018/2/layout/IconVerticalSolidList"/>
    <dgm:cxn modelId="{DF19F646-8F17-40DB-B33E-42F2704892F0}" type="presParOf" srcId="{98AE2A86-5133-4727-AFE5-9F4D431CEE64}" destId="{1A364629-5FFE-4C3F-93CB-DF958739C8A9}" srcOrd="3" destOrd="0" presId="urn:microsoft.com/office/officeart/2018/2/layout/IconVerticalSolidList"/>
    <dgm:cxn modelId="{8079469A-16CA-432B-B7A3-E15AA6B15BE5}" type="presParOf" srcId="{A352F8AC-06E9-4B8E-8D0A-59FA4700ED82}" destId="{35B4F08D-E16A-4070-860B-70C716FC38E5}" srcOrd="1" destOrd="0" presId="urn:microsoft.com/office/officeart/2018/2/layout/IconVerticalSolidList"/>
    <dgm:cxn modelId="{D2ABD909-BF25-4B13-B8D2-F8006C0C7421}" type="presParOf" srcId="{A352F8AC-06E9-4B8E-8D0A-59FA4700ED82}" destId="{56215E02-9393-4587-8D2F-BCB4553C1B4B}" srcOrd="2" destOrd="0" presId="urn:microsoft.com/office/officeart/2018/2/layout/IconVerticalSolidList"/>
    <dgm:cxn modelId="{C8C6B0BB-E2E0-4421-8447-FE98B1DBFECA}" type="presParOf" srcId="{56215E02-9393-4587-8D2F-BCB4553C1B4B}" destId="{2F4E55A6-7B66-4AB4-BA86-469D30BBC051}" srcOrd="0" destOrd="0" presId="urn:microsoft.com/office/officeart/2018/2/layout/IconVerticalSolidList"/>
    <dgm:cxn modelId="{7EBAFC24-57AC-4B9A-976E-160A8E472AA8}" type="presParOf" srcId="{56215E02-9393-4587-8D2F-BCB4553C1B4B}" destId="{871A8BF6-EF0C-40F6-96C6-EFC71D65EEC5}" srcOrd="1" destOrd="0" presId="urn:microsoft.com/office/officeart/2018/2/layout/IconVerticalSolidList"/>
    <dgm:cxn modelId="{F1068D38-4F01-4CF1-BE66-B9BFEA2A30B4}" type="presParOf" srcId="{56215E02-9393-4587-8D2F-BCB4553C1B4B}" destId="{F58ABC98-AE10-446A-B8A0-9853BC7C5638}" srcOrd="2" destOrd="0" presId="urn:microsoft.com/office/officeart/2018/2/layout/IconVerticalSolidList"/>
    <dgm:cxn modelId="{E573A9D6-C873-4B75-9E75-D3D946265A77}" type="presParOf" srcId="{56215E02-9393-4587-8D2F-BCB4553C1B4B}" destId="{11E60B97-C987-4358-9BF5-5F367291B988}"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FC04BC3-8D59-4240-8DB0-3E7CD419E780}">
      <dsp:nvSpPr>
        <dsp:cNvPr id="0" name=""/>
        <dsp:cNvSpPr/>
      </dsp:nvSpPr>
      <dsp:spPr>
        <a:xfrm>
          <a:off x="0" y="528777"/>
          <a:ext cx="10801197" cy="2066500"/>
        </a:xfrm>
        <a:prstGeom prst="roundRect">
          <a:avLst>
            <a:gd name="adj" fmla="val 10000"/>
          </a:avLst>
        </a:prstGeom>
        <a:solidFill>
          <a:schemeClr val="accent5">
            <a:lumMod val="60000"/>
            <a:lumOff val="40000"/>
          </a:schemeClr>
        </a:solidFill>
        <a:ln>
          <a:noFill/>
        </a:ln>
        <a:effectLst/>
      </dsp:spPr>
      <dsp:style>
        <a:lnRef idx="0">
          <a:scrgbClr r="0" g="0" b="0"/>
        </a:lnRef>
        <a:fillRef idx="1">
          <a:scrgbClr r="0" g="0" b="0"/>
        </a:fillRef>
        <a:effectRef idx="0">
          <a:scrgbClr r="0" g="0" b="0"/>
        </a:effectRef>
        <a:fontRef idx="minor"/>
      </dsp:style>
    </dsp:sp>
    <dsp:sp modelId="{5279A821-66C4-4F14-9366-4E3C8B77EA7E}">
      <dsp:nvSpPr>
        <dsp:cNvPr id="0" name=""/>
        <dsp:cNvSpPr/>
      </dsp:nvSpPr>
      <dsp:spPr>
        <a:xfrm>
          <a:off x="443927" y="1158457"/>
          <a:ext cx="807140" cy="80714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1A364629-5FFE-4C3F-93CB-DF958739C8A9}">
      <dsp:nvSpPr>
        <dsp:cNvPr id="0" name=""/>
        <dsp:cNvSpPr/>
      </dsp:nvSpPr>
      <dsp:spPr>
        <a:xfrm>
          <a:off x="1586690" y="1248117"/>
          <a:ext cx="8688048" cy="6009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3601" tIns="63601" rIns="63601" bIns="63601" numCol="1" spcCol="1270" anchor="ctr" anchorCtr="0">
          <a:noAutofit/>
        </a:bodyPr>
        <a:lstStyle/>
        <a:p>
          <a:pPr marL="0" lvl="0" indent="0" algn="l" defTabSz="800100">
            <a:lnSpc>
              <a:spcPct val="90000"/>
            </a:lnSpc>
            <a:spcBef>
              <a:spcPct val="0"/>
            </a:spcBef>
            <a:spcAft>
              <a:spcPct val="35000"/>
            </a:spcAft>
            <a:buNone/>
          </a:pPr>
          <a:r>
            <a:rPr lang="da-DK" sz="1800" kern="1200" dirty="0">
              <a:latin typeface="Aptos Narrow" panose="020B0004020202020204" pitchFamily="34" charset="0"/>
            </a:rPr>
            <a:t>Det skal være en autoriseret sundhedsperson, som foretager journalopslag. Det vil dog være muligt at tilknytte en person som teknisk bistand, der arbejder under den autoriserede sundhedspersons instruks. Jf. sundhedslovens 42d, stk. 2, nr. 2, litra e. skal  det altid være muligt at efterfølgende kunne identificere, at opslaget er sket til brug for kvalitetsarbejde. Der findes forskellige regionale løsninger, så ved usikkerhed om korrekt procedure skal dette afklares internt i regionen. Det er desuden vigtigt at tjekke, om patienten har frabedt sig deltagelse i kvalitetsprojekter før, at der foretages opslag i patientjournalen. Hvis patienten har frabedt sig det, skal dette respekteres, og </a:t>
          </a:r>
          <a:r>
            <a:rPr lang="da-DK" sz="1800" kern="1200" dirty="0" err="1">
              <a:latin typeface="Aptos Narrow" panose="020B0004020202020204" pitchFamily="34" charset="0"/>
            </a:rPr>
            <a:t>frabedelsen</a:t>
          </a:r>
          <a:r>
            <a:rPr lang="da-DK" sz="1800" kern="1200" dirty="0">
              <a:latin typeface="Aptos Narrow" panose="020B0004020202020204" pitchFamily="34" charset="0"/>
            </a:rPr>
            <a:t> skal efterkommes. </a:t>
          </a:r>
          <a:endParaRPr lang="en-US" sz="1800" kern="1200" dirty="0">
            <a:latin typeface="Aptos Narrow" panose="020B0004020202020204" pitchFamily="34" charset="0"/>
          </a:endParaRPr>
        </a:p>
      </dsp:txBody>
      <dsp:txXfrm>
        <a:off x="1586690" y="1248117"/>
        <a:ext cx="8688048" cy="600950"/>
      </dsp:txXfrm>
    </dsp:sp>
    <dsp:sp modelId="{2F4E55A6-7B66-4AB4-BA86-469D30BBC051}">
      <dsp:nvSpPr>
        <dsp:cNvPr id="0" name=""/>
        <dsp:cNvSpPr/>
      </dsp:nvSpPr>
      <dsp:spPr>
        <a:xfrm>
          <a:off x="0" y="2900237"/>
          <a:ext cx="10801197" cy="1467528"/>
        </a:xfrm>
        <a:prstGeom prst="roundRect">
          <a:avLst>
            <a:gd name="adj" fmla="val 10000"/>
          </a:avLst>
        </a:prstGeom>
        <a:solidFill>
          <a:schemeClr val="accent5">
            <a:lumMod val="60000"/>
            <a:lumOff val="40000"/>
          </a:schemeClr>
        </a:solidFill>
        <a:ln>
          <a:noFill/>
        </a:ln>
        <a:effectLst/>
      </dsp:spPr>
      <dsp:style>
        <a:lnRef idx="0">
          <a:scrgbClr r="0" g="0" b="0"/>
        </a:lnRef>
        <a:fillRef idx="1">
          <a:scrgbClr r="0" g="0" b="0"/>
        </a:fillRef>
        <a:effectRef idx="0">
          <a:scrgbClr r="0" g="0" b="0"/>
        </a:effectRef>
        <a:fontRef idx="minor"/>
      </dsp:style>
    </dsp:sp>
    <dsp:sp modelId="{871A8BF6-EF0C-40F6-96C6-EFC71D65EEC5}">
      <dsp:nvSpPr>
        <dsp:cNvPr id="0" name=""/>
        <dsp:cNvSpPr/>
      </dsp:nvSpPr>
      <dsp:spPr>
        <a:xfrm>
          <a:off x="443927" y="3230431"/>
          <a:ext cx="807140" cy="80714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11E60B97-C987-4358-9BF5-5F367291B988}">
      <dsp:nvSpPr>
        <dsp:cNvPr id="0" name=""/>
        <dsp:cNvSpPr/>
      </dsp:nvSpPr>
      <dsp:spPr>
        <a:xfrm>
          <a:off x="1536787" y="3438986"/>
          <a:ext cx="8805176" cy="43763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3601" tIns="63601" rIns="63601" bIns="63601" numCol="1" spcCol="1270" anchor="ctr" anchorCtr="0">
          <a:noAutofit/>
        </a:bodyPr>
        <a:lstStyle/>
        <a:p>
          <a:pPr marL="0" lvl="0" indent="0" algn="l" defTabSz="800100">
            <a:lnSpc>
              <a:spcPct val="90000"/>
            </a:lnSpc>
            <a:spcBef>
              <a:spcPct val="0"/>
            </a:spcBef>
            <a:spcAft>
              <a:spcPct val="35000"/>
            </a:spcAft>
            <a:buNone/>
          </a:pPr>
          <a:r>
            <a:rPr lang="da-DK" sz="1800" kern="1200" dirty="0">
              <a:latin typeface="Aptos Narrow" panose="020B0004020202020204" pitchFamily="34" charset="0"/>
            </a:rPr>
            <a:t>Aggregerede og fuldt anonymiserede EPJ-data fra alle regioner registreres og opbevares i </a:t>
          </a:r>
          <a:r>
            <a:rPr lang="da-DK" sz="1800" kern="1200" dirty="0" err="1">
              <a:latin typeface="Aptos Narrow" panose="020B0004020202020204" pitchFamily="34" charset="0"/>
            </a:rPr>
            <a:t>REDCap</a:t>
          </a:r>
          <a:r>
            <a:rPr lang="da-DK" sz="1800" kern="1200" dirty="0">
              <a:latin typeface="Aptos Narrow" panose="020B0004020202020204" pitchFamily="34" charset="0"/>
            </a:rPr>
            <a:t>. Da dataene er anonymiserede og dermed ikke kan henføres til enkeltpersoner, er der ikke krav om særskilt tilladelse til opbevaring i henhold til GDPR.</a:t>
          </a:r>
          <a:endParaRPr lang="en-US" sz="1800" kern="1200" dirty="0">
            <a:latin typeface="Aptos Narrow" panose="020B0004020202020204" pitchFamily="34" charset="0"/>
          </a:endParaRPr>
        </a:p>
      </dsp:txBody>
      <dsp:txXfrm>
        <a:off x="1536787" y="3438986"/>
        <a:ext cx="8805176" cy="437630"/>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3-05-24T08:41:25.907"/>
    </inkml:context>
    <inkml:brush xml:id="br0">
      <inkml:brushProperty name="width" value="0.05" units="cm"/>
      <inkml:brushProperty name="height" value="0.05" units="cm"/>
    </inkml:brush>
  </inkml:definitions>
  <inkml:trace contextRef="#ctx0" brushRef="#br0">0 0 184 0 0,'0'0'4048'0'0,"0"4"-4010"0"0,0 14 38 0 0,0-18-35 0 0,3-18-4135 0 0,-6 14 3805 0 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3-05-24T08:41:30.239"/>
    </inkml:context>
    <inkml:brush xml:id="br0">
      <inkml:brushProperty name="width" value="0.05" units="cm"/>
      <inkml:brushProperty name="height" value="0.05" units="cm"/>
    </inkml:brush>
  </inkml:definitions>
  <inkml:trace contextRef="#ctx0" brushRef="#br0">1 1 244 0 0,'0'0'2404'0'0,"12"3"-3148"0"0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dirty="0"/>
          </a:p>
        </p:txBody>
      </p:sp>
      <p:sp>
        <p:nvSpPr>
          <p:cNvPr id="3" name="Pladsholder til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5EB28D1-58D8-4EBA-AD4A-3097FCE67AD9}" type="datetimeFigureOut">
              <a:rPr lang="da-DK" smtClean="0"/>
              <a:t>04-11-2025</a:t>
            </a:fld>
            <a:endParaRPr lang="da-DK" dirty="0"/>
          </a:p>
        </p:txBody>
      </p:sp>
      <p:sp>
        <p:nvSpPr>
          <p:cNvPr id="4" name="Pladsholder til slidebille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a-DK" dirty="0"/>
              <a:t>Klik for at redigere i master</a:t>
            </a:r>
          </a:p>
          <a:p>
            <a:pPr lvl="1"/>
            <a:r>
              <a:rPr lang="da-DK" dirty="0"/>
              <a:t>Andet niveau</a:t>
            </a:r>
          </a:p>
          <a:p>
            <a:pPr lvl="2"/>
            <a:r>
              <a:rPr lang="da-DK" dirty="0"/>
              <a:t>Tredje niveau</a:t>
            </a:r>
          </a:p>
          <a:p>
            <a:pPr lvl="3"/>
            <a:r>
              <a:rPr lang="da-DK" dirty="0"/>
              <a:t>Fjerde niveau</a:t>
            </a:r>
          </a:p>
          <a:p>
            <a:pPr lvl="4"/>
            <a:r>
              <a:rPr lang="da-DK" dirty="0"/>
              <a:t>Femte niveau</a:t>
            </a:r>
          </a:p>
        </p:txBody>
      </p:sp>
      <p:sp>
        <p:nvSpPr>
          <p:cNvPr id="6" name="Pladsholder til sidefod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dirty="0"/>
          </a:p>
        </p:txBody>
      </p:sp>
      <p:sp>
        <p:nvSpPr>
          <p:cNvPr id="7" name="Pladsholder til sli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2E91502-756A-4244-B8CC-0FD4F7A5EFF5}" type="slidenum">
              <a:rPr lang="da-DK" smtClean="0"/>
              <a:t>‹nr.›</a:t>
            </a:fld>
            <a:endParaRPr lang="da-DK" dirty="0"/>
          </a:p>
        </p:txBody>
      </p:sp>
    </p:spTree>
    <p:extLst>
      <p:ext uri="{BB962C8B-B14F-4D97-AF65-F5344CB8AC3E}">
        <p14:creationId xmlns:p14="http://schemas.microsoft.com/office/powerpoint/2010/main" val="3427718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5"/>
          </p:nvPr>
        </p:nvSpPr>
        <p:spPr/>
        <p:txBody>
          <a:bodyPr/>
          <a:lstStyle/>
          <a:p>
            <a:fld id="{22E91502-756A-4244-B8CC-0FD4F7A5EFF5}" type="slidenum">
              <a:rPr lang="da-DK" smtClean="0"/>
              <a:t>6</a:t>
            </a:fld>
            <a:endParaRPr lang="da-DK" dirty="0"/>
          </a:p>
        </p:txBody>
      </p:sp>
    </p:spTree>
    <p:extLst>
      <p:ext uri="{BB962C8B-B14F-4D97-AF65-F5344CB8AC3E}">
        <p14:creationId xmlns:p14="http://schemas.microsoft.com/office/powerpoint/2010/main" val="33753860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5"/>
          </p:nvPr>
        </p:nvSpPr>
        <p:spPr/>
        <p:txBody>
          <a:bodyPr/>
          <a:lstStyle/>
          <a:p>
            <a:fld id="{22E91502-756A-4244-B8CC-0FD4F7A5EFF5}" type="slidenum">
              <a:rPr lang="da-DK" smtClean="0"/>
              <a:t>26</a:t>
            </a:fld>
            <a:endParaRPr lang="da-DK" dirty="0"/>
          </a:p>
        </p:txBody>
      </p:sp>
    </p:spTree>
    <p:extLst>
      <p:ext uri="{BB962C8B-B14F-4D97-AF65-F5344CB8AC3E}">
        <p14:creationId xmlns:p14="http://schemas.microsoft.com/office/powerpoint/2010/main" val="24352516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5"/>
          </p:nvPr>
        </p:nvSpPr>
        <p:spPr/>
        <p:txBody>
          <a:bodyPr/>
          <a:lstStyle/>
          <a:p>
            <a:fld id="{22E91502-756A-4244-B8CC-0FD4F7A5EFF5}" type="slidenum">
              <a:rPr lang="da-DK" smtClean="0"/>
              <a:t>30</a:t>
            </a:fld>
            <a:endParaRPr lang="da-DK" dirty="0"/>
          </a:p>
        </p:txBody>
      </p:sp>
    </p:spTree>
    <p:extLst>
      <p:ext uri="{BB962C8B-B14F-4D97-AF65-F5344CB8AC3E}">
        <p14:creationId xmlns:p14="http://schemas.microsoft.com/office/powerpoint/2010/main" val="41927592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100.png"/><Relationship Id="rId2" Type="http://schemas.openxmlformats.org/officeDocument/2006/relationships/customXml" Target="../ink/ink1.xml"/><Relationship Id="rId1" Type="http://schemas.openxmlformats.org/officeDocument/2006/relationships/slideMaster" Target="../slideMasters/slideMaster1.xml"/><Relationship Id="rId5" Type="http://schemas.openxmlformats.org/officeDocument/2006/relationships/image" Target="../media/image110.png"/><Relationship Id="rId4" Type="http://schemas.openxmlformats.org/officeDocument/2006/relationships/customXml" Target="../ink/ink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Forside 1">
    <p:bg>
      <p:bgPr>
        <a:solidFill>
          <a:schemeClr val="bg1">
            <a:alpha val="60000"/>
          </a:schemeClr>
        </a:solidFill>
        <a:effectLst/>
      </p:bgPr>
    </p:bg>
    <p:spTree>
      <p:nvGrpSpPr>
        <p:cNvPr id="1" name=""/>
        <p:cNvGrpSpPr/>
        <p:nvPr/>
      </p:nvGrpSpPr>
      <p:grpSpPr>
        <a:xfrm>
          <a:off x="0" y="0"/>
          <a:ext cx="0" cy="0"/>
          <a:chOff x="0" y="0"/>
          <a:chExt cx="0" cy="0"/>
        </a:xfrm>
      </p:grpSpPr>
      <p:pic>
        <p:nvPicPr>
          <p:cNvPr id="15" name="Billede 14">
            <a:extLst>
              <a:ext uri="{FF2B5EF4-FFF2-40B4-BE49-F238E27FC236}">
                <a16:creationId xmlns:a16="http://schemas.microsoft.com/office/drawing/2014/main" id="{92A5CE45-B9B8-4276-9545-6D7118990BF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5" name="Date Placeholder 4" hidden="1">
            <a:extLst>
              <a:ext uri="{FF2B5EF4-FFF2-40B4-BE49-F238E27FC236}">
                <a16:creationId xmlns:a16="http://schemas.microsoft.com/office/drawing/2014/main" id="{DB375924-8F1B-4A42-B386-30D658A1EE16}"/>
              </a:ext>
            </a:extLst>
          </p:cNvPr>
          <p:cNvSpPr>
            <a:spLocks noGrp="1"/>
          </p:cNvSpPr>
          <p:nvPr>
            <p:ph type="dt" sz="half" idx="10"/>
          </p:nvPr>
        </p:nvSpPr>
        <p:spPr/>
        <p:txBody>
          <a:bodyPr/>
          <a:lstStyle/>
          <a:p>
            <a:endParaRPr lang="da-DK" dirty="0"/>
          </a:p>
        </p:txBody>
      </p:sp>
      <p:sp>
        <p:nvSpPr>
          <p:cNvPr id="7" name="Footer Placeholder 6" hidden="1">
            <a:extLst>
              <a:ext uri="{FF2B5EF4-FFF2-40B4-BE49-F238E27FC236}">
                <a16:creationId xmlns:a16="http://schemas.microsoft.com/office/drawing/2014/main" id="{40073283-4609-4E3F-B89A-30DFFAA2EAA1}"/>
              </a:ext>
            </a:extLst>
          </p:cNvPr>
          <p:cNvSpPr>
            <a:spLocks noGrp="1"/>
          </p:cNvSpPr>
          <p:nvPr>
            <p:ph type="ftr" sz="quarter" idx="11"/>
          </p:nvPr>
        </p:nvSpPr>
        <p:spPr/>
        <p:txBody>
          <a:bodyPr/>
          <a:lstStyle/>
          <a:p>
            <a:endParaRPr lang="en-GB"/>
          </a:p>
        </p:txBody>
      </p:sp>
      <p:sp>
        <p:nvSpPr>
          <p:cNvPr id="30" name="text" descr="{&quot;templafy&quot;:{&quot;id&quot;:&quot;9ccb8f9f-db2b-4ea7-9086-dcb45a4713df&quot;}}" hidden="1" title="UserProfile.Centers.Center_{{DocumentLanguage}}">
            <a:extLst>
              <a:ext uri="{FF2B5EF4-FFF2-40B4-BE49-F238E27FC236}">
                <a16:creationId xmlns:a16="http://schemas.microsoft.com/office/drawing/2014/main" id="{A6175086-BB3F-4D08-AA72-D59A277C3D84}"/>
              </a:ext>
            </a:extLst>
          </p:cNvPr>
          <p:cNvSpPr txBox="1">
            <a:spLocks/>
          </p:cNvSpPr>
          <p:nvPr userDrawn="1"/>
        </p:nvSpPr>
        <p:spPr>
          <a:xfrm>
            <a:off x="1366838" y="378000"/>
            <a:ext cx="6120000" cy="422153"/>
          </a:xfrm>
          <a:prstGeom prst="rect">
            <a:avLst/>
          </a:prstGeom>
        </p:spPr>
        <p:txBody>
          <a:bodyPr lIns="0" tIns="0" rIns="0" bIns="0"/>
          <a:lstStyle>
            <a:lvl1pPr marL="0" indent="0" algn="l" defTabSz="914400" rtl="0" eaLnBrk="1" latinLnBrk="0" hangingPunct="1">
              <a:lnSpc>
                <a:spcPct val="100000"/>
              </a:lnSpc>
              <a:spcBef>
                <a:spcPts val="0"/>
              </a:spcBef>
              <a:spcAft>
                <a:spcPts val="1200"/>
              </a:spcAft>
              <a:buClr>
                <a:schemeClr val="accent6"/>
              </a:buClr>
              <a:buFont typeface="Arial" panose="020B0604020202020204" pitchFamily="34" charset="0"/>
              <a:buNone/>
              <a:defRPr lang="da-DK" sz="1200" b="1" kern="1200" baseline="0" dirty="0">
                <a:solidFill>
                  <a:srgbClr val="B3B3B3"/>
                </a:solidFill>
                <a:latin typeface="+mn-lt"/>
                <a:ea typeface="+mn-ea"/>
                <a:cs typeface="+mn-cs"/>
              </a:defRPr>
            </a:lvl1pPr>
            <a:lvl2pPr marL="504000" indent="-144000" algn="l" defTabSz="914400" rtl="0" eaLnBrk="1" latinLnBrk="0" hangingPunct="1">
              <a:spcBef>
                <a:spcPts val="0"/>
              </a:spcBef>
              <a:spcAft>
                <a:spcPts val="1200"/>
              </a:spcAft>
              <a:buClr>
                <a:schemeClr val="accent6"/>
              </a:buClr>
              <a:buFont typeface="Arial" panose="020B0604020202020204" pitchFamily="34" charset="0"/>
              <a:buChar char="•"/>
              <a:defRPr lang="da-DK" sz="2000" kern="1200" baseline="0" dirty="0" smtClean="0">
                <a:solidFill>
                  <a:schemeClr val="tx1"/>
                </a:solidFill>
                <a:latin typeface="+mn-lt"/>
                <a:ea typeface="+mn-ea"/>
                <a:cs typeface="+mn-cs"/>
              </a:defRPr>
            </a:lvl2pPr>
            <a:lvl3pPr marL="828000" indent="-126000" algn="l" defTabSz="914400" rtl="0" eaLnBrk="1" latinLnBrk="0" hangingPunct="1">
              <a:spcBef>
                <a:spcPts val="0"/>
              </a:spcBef>
              <a:spcAft>
                <a:spcPts val="1200"/>
              </a:spcAft>
              <a:buClr>
                <a:schemeClr val="accent6"/>
              </a:buClr>
              <a:buFont typeface="Arial" panose="020B0604020202020204" pitchFamily="34" charset="0"/>
              <a:buChar char="•"/>
              <a:defRPr lang="da-DK" sz="1800" kern="1200" dirty="0" smtClean="0">
                <a:solidFill>
                  <a:schemeClr val="tx1"/>
                </a:solidFill>
                <a:latin typeface="+mn-lt"/>
                <a:ea typeface="+mn-ea"/>
                <a:cs typeface="+mn-cs"/>
              </a:defRPr>
            </a:lvl3pPr>
            <a:lvl4pPr marL="118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600" kern="1200" dirty="0" smtClean="0">
                <a:solidFill>
                  <a:schemeClr val="tx1"/>
                </a:solidFill>
                <a:latin typeface="+mn-lt"/>
                <a:ea typeface="+mn-ea"/>
                <a:cs typeface="+mn-cs"/>
              </a:defRPr>
            </a:lvl4pPr>
            <a:lvl5pPr marL="154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400" kern="1200" dirty="0" smtClean="0">
                <a:solidFill>
                  <a:schemeClr val="tx1"/>
                </a:solidFill>
                <a:latin typeface="+mn-lt"/>
                <a:ea typeface="+mn-ea"/>
                <a:cs typeface="+mn-cs"/>
              </a:defRPr>
            </a:lvl5pPr>
            <a:lvl6pPr marL="1908000" indent="-90000" algn="l" defTabSz="914400" rtl="0" eaLnBrk="1" latinLnBrk="0" hangingPunct="1">
              <a:spcBef>
                <a:spcPts val="0"/>
              </a:spcBef>
              <a:spcAft>
                <a:spcPts val="1200"/>
              </a:spcAft>
              <a:buClr>
                <a:srgbClr val="7D7D7D"/>
              </a:buClr>
              <a:buFont typeface="Arial" panose="020B0604020202020204" pitchFamily="34" charset="0"/>
              <a:buChar char="•"/>
              <a:defRPr lang="da-DK" sz="1200" kern="1200" baseline="0" dirty="0">
                <a:solidFill>
                  <a:schemeClr val="tx1"/>
                </a:solidFill>
                <a:latin typeface="+mn-lt"/>
                <a:ea typeface="+mn-ea"/>
                <a:cs typeface="+mn-cs"/>
              </a:defRPr>
            </a:lvl6pPr>
            <a:lvl7pPr marL="2268000" indent="-90000" algn="l" defTabSz="914400" rtl="0" eaLnBrk="1" latinLnBrk="0" hangingPunct="1">
              <a:spcBef>
                <a:spcPts val="0"/>
              </a:spcBef>
              <a:spcAft>
                <a:spcPts val="1200"/>
              </a:spcAft>
              <a:buClr>
                <a:srgbClr val="7D7D7D"/>
              </a:buClr>
              <a:buFont typeface="Arial" panose="020B0604020202020204" pitchFamily="34" charset="0"/>
              <a:buChar char="•"/>
              <a:defRPr lang="da-DK" sz="1100" kern="1200" baseline="0" dirty="0">
                <a:solidFill>
                  <a:schemeClr val="tx1"/>
                </a:solidFill>
                <a:latin typeface="+mn-lt"/>
                <a:ea typeface="+mn-ea"/>
                <a:cs typeface="+mn-cs"/>
              </a:defRPr>
            </a:lvl7pPr>
            <a:lvl8pPr marL="2628000" indent="-90000" algn="l" defTabSz="914400" rtl="0" eaLnBrk="1" latinLnBrk="0" hangingPunct="1">
              <a:spcBef>
                <a:spcPts val="0"/>
              </a:spcBef>
              <a:spcAft>
                <a:spcPts val="1200"/>
              </a:spcAft>
              <a:buClr>
                <a:srgbClr val="7D7D7D"/>
              </a:buClr>
              <a:buFont typeface="Arial" panose="020B0604020202020204" pitchFamily="34" charset="0"/>
              <a:buChar char="•"/>
              <a:defRPr lang="da-DK" sz="1000" kern="1200" baseline="0" dirty="0">
                <a:solidFill>
                  <a:schemeClr val="tx1"/>
                </a:solidFill>
                <a:latin typeface="+mn-lt"/>
                <a:ea typeface="+mn-ea"/>
                <a:cs typeface="+mn-cs"/>
              </a:defRPr>
            </a:lvl8pPr>
            <a:lvl9pPr marL="2988000" indent="-90000" algn="l" defTabSz="914400" rtl="0" eaLnBrk="1" latinLnBrk="0" hangingPunct="1">
              <a:spcBef>
                <a:spcPts val="0"/>
              </a:spcBef>
              <a:spcAft>
                <a:spcPts val="1200"/>
              </a:spcAft>
              <a:buClr>
                <a:srgbClr val="808080"/>
              </a:buClr>
              <a:buFont typeface="Arial" panose="020B0604020202020204" pitchFamily="34" charset="0"/>
              <a:buChar char="•"/>
              <a:defRPr sz="900" kern="1200">
                <a:solidFill>
                  <a:schemeClr val="tx1"/>
                </a:solidFill>
                <a:latin typeface="+mn-lt"/>
                <a:ea typeface="+mn-ea"/>
                <a:cs typeface="+mn-cs"/>
              </a:defRPr>
            </a:lvl9pPr>
          </a:lstStyle>
          <a:p>
            <a:endParaRPr lang="en-GB" sz="1400" dirty="0">
              <a:solidFill>
                <a:srgbClr val="B3B3B3"/>
              </a:solidFill>
            </a:endParaRPr>
          </a:p>
        </p:txBody>
      </p:sp>
      <p:sp>
        <p:nvSpPr>
          <p:cNvPr id="31" name="text" descr="{&quot;templafy&quot;:{&quot;id&quot;:&quot;4f262ee9-73f8-4d41-ab64-3d952274f823&quot;}}" hidden="1" title="Form.Manuel_dato">
            <a:extLst>
              <a:ext uri="{FF2B5EF4-FFF2-40B4-BE49-F238E27FC236}">
                <a16:creationId xmlns:a16="http://schemas.microsoft.com/office/drawing/2014/main" id="{85898D87-959A-4A63-81D8-7ADE604F6901}"/>
              </a:ext>
            </a:extLst>
          </p:cNvPr>
          <p:cNvSpPr txBox="1"/>
          <p:nvPr userDrawn="1"/>
        </p:nvSpPr>
        <p:spPr>
          <a:xfrm>
            <a:off x="7891200" y="6289200"/>
            <a:ext cx="3387600" cy="180000"/>
          </a:xfrm>
          <a:prstGeom prst="rect">
            <a:avLst/>
          </a:prstGeom>
          <a:noFill/>
        </p:spPr>
        <p:txBody>
          <a:bodyPr wrap="square" lIns="0" tIns="0" rIns="0" bIns="0" rtlCol="0">
            <a:noAutofit/>
          </a:bodyPr>
          <a:lstStyle/>
          <a:p>
            <a:pPr algn="r"/>
            <a:endParaRPr lang="da-DK" sz="1000" dirty="0" err="1">
              <a:solidFill>
                <a:schemeClr val="bg1"/>
              </a:solidFill>
            </a:endParaRPr>
          </a:p>
        </p:txBody>
      </p:sp>
      <p:sp>
        <p:nvSpPr>
          <p:cNvPr id="13" name="Titel 1">
            <a:extLst>
              <a:ext uri="{FF2B5EF4-FFF2-40B4-BE49-F238E27FC236}">
                <a16:creationId xmlns:a16="http://schemas.microsoft.com/office/drawing/2014/main" id="{F460C8E1-2E96-4704-948D-57ACF0607CB1}"/>
              </a:ext>
            </a:extLst>
          </p:cNvPr>
          <p:cNvSpPr>
            <a:spLocks noGrp="1"/>
          </p:cNvSpPr>
          <p:nvPr>
            <p:ph type="title" hasCustomPrompt="1"/>
          </p:nvPr>
        </p:nvSpPr>
        <p:spPr>
          <a:xfrm>
            <a:off x="695400" y="908719"/>
            <a:ext cx="4392488" cy="2233369"/>
          </a:xfrm>
        </p:spPr>
        <p:txBody>
          <a:bodyPr anchor="t" anchorCtr="0"/>
          <a:lstStyle>
            <a:lvl1pPr>
              <a:defRPr sz="4800">
                <a:solidFill>
                  <a:schemeClr val="bg1"/>
                </a:solidFill>
              </a:defRPr>
            </a:lvl1pPr>
          </a:lstStyle>
          <a:p>
            <a:r>
              <a:rPr lang="da-DK" dirty="0"/>
              <a:t>Overskrift 48pt skrives her i to eller flere linjer</a:t>
            </a:r>
          </a:p>
        </p:txBody>
      </p:sp>
      <p:sp>
        <p:nvSpPr>
          <p:cNvPr id="14" name="Undertitel 2">
            <a:extLst>
              <a:ext uri="{FF2B5EF4-FFF2-40B4-BE49-F238E27FC236}">
                <a16:creationId xmlns:a16="http://schemas.microsoft.com/office/drawing/2014/main" id="{2C4F3777-1B47-4546-9098-2010446355EB}"/>
              </a:ext>
            </a:extLst>
          </p:cNvPr>
          <p:cNvSpPr>
            <a:spLocks noGrp="1"/>
          </p:cNvSpPr>
          <p:nvPr>
            <p:ph type="subTitle" idx="1" hasCustomPrompt="1"/>
          </p:nvPr>
        </p:nvSpPr>
        <p:spPr>
          <a:xfrm>
            <a:off x="695819" y="3355873"/>
            <a:ext cx="4418054" cy="720080"/>
          </a:xfrm>
        </p:spPr>
        <p:txBody>
          <a:bodyPr/>
          <a:lstStyle>
            <a:lvl1pPr marL="0" indent="0" algn="l">
              <a:lnSpc>
                <a:spcPct val="89000"/>
              </a:lnSpc>
              <a:buNone/>
              <a:defRPr sz="2400" baseline="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a-DK" dirty="0"/>
              <a:t>Underoverskrift 24pt skrives her i to linjer eller max tre linjer</a:t>
            </a:r>
          </a:p>
        </p:txBody>
      </p:sp>
      <p:sp>
        <p:nvSpPr>
          <p:cNvPr id="2" name="Pladsholder til diasnummer 5">
            <a:extLst>
              <a:ext uri="{FF2B5EF4-FFF2-40B4-BE49-F238E27FC236}">
                <a16:creationId xmlns:a16="http://schemas.microsoft.com/office/drawing/2014/main" id="{601CD36C-6ACD-B5CA-4748-24B92AE1CF33}"/>
              </a:ext>
            </a:extLst>
          </p:cNvPr>
          <p:cNvSpPr>
            <a:spLocks noGrp="1"/>
          </p:cNvSpPr>
          <p:nvPr>
            <p:ph type="sldNum" sz="quarter" idx="4"/>
          </p:nvPr>
        </p:nvSpPr>
        <p:spPr>
          <a:xfrm>
            <a:off x="11504613" y="6288074"/>
            <a:ext cx="687386" cy="180000"/>
          </a:xfrm>
          <a:prstGeom prst="rect">
            <a:avLst/>
          </a:prstGeom>
        </p:spPr>
        <p:txBody>
          <a:bodyPr vert="horz" lIns="0" tIns="0" rIns="0" bIns="0" rtlCol="0" anchor="t" anchorCtr="0">
            <a:noAutofit/>
          </a:bodyPr>
          <a:lstStyle>
            <a:lvl1pPr algn="ctr">
              <a:defRPr lang="da-DK" sz="900" b="0" kern="1200" smtClean="0">
                <a:solidFill>
                  <a:schemeClr val="tx1"/>
                </a:solidFill>
                <a:latin typeface="+mn-lt"/>
                <a:ea typeface="+mn-ea"/>
                <a:cs typeface="+mn-cs"/>
              </a:defRPr>
            </a:lvl1pPr>
          </a:lstStyle>
          <a:p>
            <a:fld id="{0DAB5548-7253-48D6-B95B-F3D312A72220}" type="slidenum">
              <a:rPr lang="da-DK" smtClean="0"/>
              <a:pPr/>
              <a:t>‹nr.›</a:t>
            </a:fld>
            <a:endParaRPr lang="da-DK" dirty="0"/>
          </a:p>
        </p:txBody>
      </p:sp>
    </p:spTree>
    <p:extLst>
      <p:ext uri="{BB962C8B-B14F-4D97-AF65-F5344CB8AC3E}">
        <p14:creationId xmlns:p14="http://schemas.microsoft.com/office/powerpoint/2010/main" val="21755841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3_Underside 1">
    <p:spTree>
      <p:nvGrpSpPr>
        <p:cNvPr id="1" name=""/>
        <p:cNvGrpSpPr/>
        <p:nvPr/>
      </p:nvGrpSpPr>
      <p:grpSpPr>
        <a:xfrm>
          <a:off x="0" y="0"/>
          <a:ext cx="0" cy="0"/>
          <a:chOff x="0" y="0"/>
          <a:chExt cx="0" cy="0"/>
        </a:xfrm>
      </p:grpSpPr>
      <p:pic>
        <p:nvPicPr>
          <p:cNvPr id="5" name="Billede 4">
            <a:extLst>
              <a:ext uri="{FF2B5EF4-FFF2-40B4-BE49-F238E27FC236}">
                <a16:creationId xmlns:a16="http://schemas.microsoft.com/office/drawing/2014/main" id="{245E5E72-DFDC-4843-8E85-437E9464567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0" y="-910"/>
            <a:ext cx="12192000" cy="6858910"/>
          </a:xfrm>
          <a:prstGeom prst="rect">
            <a:avLst/>
          </a:prstGeom>
        </p:spPr>
      </p:pic>
      <p:sp>
        <p:nvSpPr>
          <p:cNvPr id="11" name="Titel 1"/>
          <p:cNvSpPr>
            <a:spLocks noGrp="1"/>
          </p:cNvSpPr>
          <p:nvPr>
            <p:ph type="title" hasCustomPrompt="1"/>
          </p:nvPr>
        </p:nvSpPr>
        <p:spPr>
          <a:xfrm>
            <a:off x="695401" y="692696"/>
            <a:ext cx="10801198" cy="1008112"/>
          </a:xfrm>
        </p:spPr>
        <p:txBody>
          <a:bodyPr/>
          <a:lstStyle>
            <a:lvl1pPr>
              <a:defRPr>
                <a:solidFill>
                  <a:schemeClr val="bg1"/>
                </a:solidFill>
              </a:defRPr>
            </a:lvl1pPr>
          </a:lstStyle>
          <a:p>
            <a:r>
              <a:rPr lang="da-DK" dirty="0"/>
              <a:t>Overskrift 28pt i max. to linjer </a:t>
            </a:r>
            <a:br>
              <a:rPr lang="da-DK" dirty="0"/>
            </a:br>
            <a:r>
              <a:rPr lang="da-DK" dirty="0"/>
              <a:t>teksten vokser opad</a:t>
            </a:r>
          </a:p>
        </p:txBody>
      </p:sp>
      <p:sp>
        <p:nvSpPr>
          <p:cNvPr id="3" name="Pladsholder til indhold 2"/>
          <p:cNvSpPr>
            <a:spLocks noGrp="1"/>
          </p:cNvSpPr>
          <p:nvPr>
            <p:ph sz="quarter" idx="13" hasCustomPrompt="1"/>
          </p:nvPr>
        </p:nvSpPr>
        <p:spPr>
          <a:xfrm>
            <a:off x="695401" y="1916832"/>
            <a:ext cx="10801198" cy="4464496"/>
          </a:xfrm>
        </p:spPr>
        <p:txBody>
          <a:bodyPr/>
          <a:lstStyle>
            <a:lvl1pPr marL="0" indent="0">
              <a:buNone/>
              <a:defRPr>
                <a:solidFill>
                  <a:schemeClr val="bg1"/>
                </a:solidFill>
              </a:defRPr>
            </a:lvl1pPr>
            <a:lvl2pPr marL="360000" indent="0">
              <a:buNone/>
              <a:defRPr>
                <a:solidFill>
                  <a:schemeClr val="bg1"/>
                </a:solidFill>
              </a:defRPr>
            </a:lvl2pPr>
            <a:lvl3pPr marL="702000" indent="0">
              <a:buNone/>
              <a:defRPr>
                <a:solidFill>
                  <a:schemeClr val="bg1"/>
                </a:solidFill>
              </a:defRPr>
            </a:lvl3pPr>
            <a:lvl4pPr marL="1080000" indent="0">
              <a:buNone/>
              <a:defRPr>
                <a:solidFill>
                  <a:schemeClr val="bg1"/>
                </a:solidFill>
              </a:defRPr>
            </a:lvl4pPr>
            <a:lvl5pPr marL="1440000" indent="0">
              <a:buNone/>
              <a:defRPr>
                <a:solidFill>
                  <a:schemeClr val="bg1"/>
                </a:solidFill>
              </a:defRPr>
            </a:lvl5pPr>
            <a:lvl6pPr marL="1998000" indent="-180000">
              <a:defRPr>
                <a:solidFill>
                  <a:schemeClr val="tx1"/>
                </a:solidFill>
              </a:defRPr>
            </a:lvl6pPr>
            <a:lvl7pPr marL="2358000" indent="-180000">
              <a:defRPr>
                <a:solidFill>
                  <a:schemeClr val="tx1"/>
                </a:solidFill>
              </a:defRPr>
            </a:lvl7pPr>
            <a:lvl8pPr marL="2718000" indent="-180000">
              <a:defRPr>
                <a:solidFill>
                  <a:schemeClr val="tx1"/>
                </a:solidFill>
              </a:defRPr>
            </a:lvl8pPr>
            <a:lvl9pPr marL="2718000" indent="-180000">
              <a:defRPr sz="1000">
                <a:solidFill>
                  <a:schemeClr val="tx1"/>
                </a:solidFill>
              </a:defRPr>
            </a:lvl9pPr>
          </a:lstStyle>
          <a:p>
            <a:pPr lvl="0"/>
            <a:r>
              <a:rPr lang="da-DK" dirty="0"/>
              <a:t>Brødtekst 22pt skrives her</a:t>
            </a:r>
          </a:p>
          <a:p>
            <a:pPr lvl="1"/>
            <a:r>
              <a:rPr lang="da-DK" dirty="0"/>
              <a:t>Andet niveau</a:t>
            </a:r>
          </a:p>
          <a:p>
            <a:pPr lvl="2"/>
            <a:r>
              <a:rPr lang="da-DK" dirty="0"/>
              <a:t>Tredje niveau</a:t>
            </a:r>
          </a:p>
          <a:p>
            <a:pPr lvl="3"/>
            <a:r>
              <a:rPr lang="da-DK" dirty="0"/>
              <a:t>Fjerde niveau </a:t>
            </a:r>
          </a:p>
          <a:p>
            <a:pPr lvl="4"/>
            <a:r>
              <a:rPr lang="da-DK" dirty="0"/>
              <a:t>Femte niveau</a:t>
            </a:r>
          </a:p>
        </p:txBody>
      </p:sp>
      <p:sp>
        <p:nvSpPr>
          <p:cNvPr id="8" name="text" descr="{&quot;templafy&quot;:{&quot;id&quot;:&quot;402a1c24-0eda-49a2-ba92-17d309d18f75&quot;}}" hidden="1" title="UserProfile.Centers.Center_{{DocumentLanguage}}">
            <a:extLst>
              <a:ext uri="{FF2B5EF4-FFF2-40B4-BE49-F238E27FC236}">
                <a16:creationId xmlns:a16="http://schemas.microsoft.com/office/drawing/2014/main" id="{867010F9-A7D3-4A5E-BC65-021A3528870A}"/>
              </a:ext>
            </a:extLst>
          </p:cNvPr>
          <p:cNvSpPr txBox="1">
            <a:spLocks/>
          </p:cNvSpPr>
          <p:nvPr userDrawn="1"/>
        </p:nvSpPr>
        <p:spPr>
          <a:xfrm>
            <a:off x="1366838" y="378000"/>
            <a:ext cx="6120000" cy="422153"/>
          </a:xfrm>
          <a:prstGeom prst="rect">
            <a:avLst/>
          </a:prstGeom>
        </p:spPr>
        <p:txBody>
          <a:bodyPr lIns="0" tIns="0" rIns="0" bIns="0"/>
          <a:lstStyle>
            <a:lvl1pPr marL="0" indent="0" algn="l" defTabSz="914400" rtl="0" eaLnBrk="1" latinLnBrk="0" hangingPunct="1">
              <a:lnSpc>
                <a:spcPct val="100000"/>
              </a:lnSpc>
              <a:spcBef>
                <a:spcPts val="0"/>
              </a:spcBef>
              <a:spcAft>
                <a:spcPts val="1200"/>
              </a:spcAft>
              <a:buClr>
                <a:schemeClr val="accent6"/>
              </a:buClr>
              <a:buFont typeface="Arial" panose="020B0604020202020204" pitchFamily="34" charset="0"/>
              <a:buNone/>
              <a:defRPr lang="da-DK" sz="1200" b="1" kern="1200" baseline="0" dirty="0">
                <a:solidFill>
                  <a:srgbClr val="B3B3B3"/>
                </a:solidFill>
                <a:latin typeface="+mn-lt"/>
                <a:ea typeface="+mn-ea"/>
                <a:cs typeface="+mn-cs"/>
              </a:defRPr>
            </a:lvl1pPr>
            <a:lvl2pPr marL="504000" indent="-144000" algn="l" defTabSz="914400" rtl="0" eaLnBrk="1" latinLnBrk="0" hangingPunct="1">
              <a:spcBef>
                <a:spcPts val="0"/>
              </a:spcBef>
              <a:spcAft>
                <a:spcPts val="1200"/>
              </a:spcAft>
              <a:buClr>
                <a:schemeClr val="accent6"/>
              </a:buClr>
              <a:buFont typeface="Arial" panose="020B0604020202020204" pitchFamily="34" charset="0"/>
              <a:buChar char="•"/>
              <a:defRPr lang="da-DK" sz="2000" kern="1200" baseline="0" dirty="0" smtClean="0">
                <a:solidFill>
                  <a:schemeClr val="tx1"/>
                </a:solidFill>
                <a:latin typeface="+mn-lt"/>
                <a:ea typeface="+mn-ea"/>
                <a:cs typeface="+mn-cs"/>
              </a:defRPr>
            </a:lvl2pPr>
            <a:lvl3pPr marL="828000" indent="-126000" algn="l" defTabSz="914400" rtl="0" eaLnBrk="1" latinLnBrk="0" hangingPunct="1">
              <a:spcBef>
                <a:spcPts val="0"/>
              </a:spcBef>
              <a:spcAft>
                <a:spcPts val="1200"/>
              </a:spcAft>
              <a:buClr>
                <a:schemeClr val="accent6"/>
              </a:buClr>
              <a:buFont typeface="Arial" panose="020B0604020202020204" pitchFamily="34" charset="0"/>
              <a:buChar char="•"/>
              <a:defRPr lang="da-DK" sz="1800" kern="1200" dirty="0" smtClean="0">
                <a:solidFill>
                  <a:schemeClr val="tx1"/>
                </a:solidFill>
                <a:latin typeface="+mn-lt"/>
                <a:ea typeface="+mn-ea"/>
                <a:cs typeface="+mn-cs"/>
              </a:defRPr>
            </a:lvl3pPr>
            <a:lvl4pPr marL="118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600" kern="1200" dirty="0" smtClean="0">
                <a:solidFill>
                  <a:schemeClr val="tx1"/>
                </a:solidFill>
                <a:latin typeface="+mn-lt"/>
                <a:ea typeface="+mn-ea"/>
                <a:cs typeface="+mn-cs"/>
              </a:defRPr>
            </a:lvl4pPr>
            <a:lvl5pPr marL="154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400" kern="1200" dirty="0" smtClean="0">
                <a:solidFill>
                  <a:schemeClr val="tx1"/>
                </a:solidFill>
                <a:latin typeface="+mn-lt"/>
                <a:ea typeface="+mn-ea"/>
                <a:cs typeface="+mn-cs"/>
              </a:defRPr>
            </a:lvl5pPr>
            <a:lvl6pPr marL="1908000" indent="-90000" algn="l" defTabSz="914400" rtl="0" eaLnBrk="1" latinLnBrk="0" hangingPunct="1">
              <a:spcBef>
                <a:spcPts val="0"/>
              </a:spcBef>
              <a:spcAft>
                <a:spcPts val="1200"/>
              </a:spcAft>
              <a:buClr>
                <a:srgbClr val="7D7D7D"/>
              </a:buClr>
              <a:buFont typeface="Arial" panose="020B0604020202020204" pitchFamily="34" charset="0"/>
              <a:buChar char="•"/>
              <a:defRPr lang="da-DK" sz="1200" kern="1200" baseline="0" dirty="0">
                <a:solidFill>
                  <a:schemeClr val="tx1"/>
                </a:solidFill>
                <a:latin typeface="+mn-lt"/>
                <a:ea typeface="+mn-ea"/>
                <a:cs typeface="+mn-cs"/>
              </a:defRPr>
            </a:lvl6pPr>
            <a:lvl7pPr marL="2268000" indent="-90000" algn="l" defTabSz="914400" rtl="0" eaLnBrk="1" latinLnBrk="0" hangingPunct="1">
              <a:spcBef>
                <a:spcPts val="0"/>
              </a:spcBef>
              <a:spcAft>
                <a:spcPts val="1200"/>
              </a:spcAft>
              <a:buClr>
                <a:srgbClr val="7D7D7D"/>
              </a:buClr>
              <a:buFont typeface="Arial" panose="020B0604020202020204" pitchFamily="34" charset="0"/>
              <a:buChar char="•"/>
              <a:defRPr lang="da-DK" sz="1100" kern="1200" baseline="0" dirty="0">
                <a:solidFill>
                  <a:schemeClr val="tx1"/>
                </a:solidFill>
                <a:latin typeface="+mn-lt"/>
                <a:ea typeface="+mn-ea"/>
                <a:cs typeface="+mn-cs"/>
              </a:defRPr>
            </a:lvl7pPr>
            <a:lvl8pPr marL="2628000" indent="-90000" algn="l" defTabSz="914400" rtl="0" eaLnBrk="1" latinLnBrk="0" hangingPunct="1">
              <a:spcBef>
                <a:spcPts val="0"/>
              </a:spcBef>
              <a:spcAft>
                <a:spcPts val="1200"/>
              </a:spcAft>
              <a:buClr>
                <a:srgbClr val="7D7D7D"/>
              </a:buClr>
              <a:buFont typeface="Arial" panose="020B0604020202020204" pitchFamily="34" charset="0"/>
              <a:buChar char="•"/>
              <a:defRPr lang="da-DK" sz="1000" kern="1200" baseline="0" dirty="0">
                <a:solidFill>
                  <a:schemeClr val="tx1"/>
                </a:solidFill>
                <a:latin typeface="+mn-lt"/>
                <a:ea typeface="+mn-ea"/>
                <a:cs typeface="+mn-cs"/>
              </a:defRPr>
            </a:lvl8pPr>
            <a:lvl9pPr marL="2988000" indent="-90000" algn="l" defTabSz="914400" rtl="0" eaLnBrk="1" latinLnBrk="0" hangingPunct="1">
              <a:spcBef>
                <a:spcPts val="0"/>
              </a:spcBef>
              <a:spcAft>
                <a:spcPts val="1200"/>
              </a:spcAft>
              <a:buClr>
                <a:srgbClr val="808080"/>
              </a:buClr>
              <a:buFont typeface="Arial" panose="020B0604020202020204" pitchFamily="34" charset="0"/>
              <a:buChar char="•"/>
              <a:defRPr sz="900" kern="1200">
                <a:solidFill>
                  <a:schemeClr val="tx1"/>
                </a:solidFill>
                <a:latin typeface="+mn-lt"/>
                <a:ea typeface="+mn-ea"/>
                <a:cs typeface="+mn-cs"/>
              </a:defRPr>
            </a:lvl9pPr>
          </a:lstStyle>
          <a:p>
            <a:endParaRPr lang="en-GB" sz="1400" dirty="0">
              <a:solidFill>
                <a:srgbClr val="B3B3B3"/>
              </a:solidFill>
            </a:endParaRPr>
          </a:p>
        </p:txBody>
      </p:sp>
      <p:sp>
        <p:nvSpPr>
          <p:cNvPr id="23" name="text" descr="{&quot;templafy&quot;:{&quot;id&quot;:&quot;810cb64a-f11a-46f1-9975-255c24e0d044&quot;}}" hidden="1" title="Form.Manuel_dato">
            <a:extLst>
              <a:ext uri="{FF2B5EF4-FFF2-40B4-BE49-F238E27FC236}">
                <a16:creationId xmlns:a16="http://schemas.microsoft.com/office/drawing/2014/main" id="{D852104B-31C3-45BB-B8A2-2EFD81BDA39E}"/>
              </a:ext>
            </a:extLst>
          </p:cNvPr>
          <p:cNvSpPr txBox="1"/>
          <p:nvPr userDrawn="1"/>
        </p:nvSpPr>
        <p:spPr>
          <a:xfrm>
            <a:off x="7891200" y="6289200"/>
            <a:ext cx="3387600" cy="180000"/>
          </a:xfrm>
          <a:prstGeom prst="rect">
            <a:avLst/>
          </a:prstGeom>
          <a:noFill/>
        </p:spPr>
        <p:txBody>
          <a:bodyPr wrap="square" lIns="0" tIns="0" rIns="0" bIns="0" rtlCol="0">
            <a:noAutofit/>
          </a:bodyPr>
          <a:lstStyle/>
          <a:p>
            <a:pPr algn="r"/>
            <a:endParaRPr lang="da-DK" sz="1000" dirty="0" err="1">
              <a:solidFill>
                <a:schemeClr val="bg1"/>
              </a:solidFill>
            </a:endParaRPr>
          </a:p>
        </p:txBody>
      </p:sp>
      <p:sp>
        <p:nvSpPr>
          <p:cNvPr id="2" name="Pladsholder til diasnummer 5">
            <a:extLst>
              <a:ext uri="{FF2B5EF4-FFF2-40B4-BE49-F238E27FC236}">
                <a16:creationId xmlns:a16="http://schemas.microsoft.com/office/drawing/2014/main" id="{EB5AA776-C17B-FC34-4FD3-95A3A27F9AFD}"/>
              </a:ext>
            </a:extLst>
          </p:cNvPr>
          <p:cNvSpPr>
            <a:spLocks noGrp="1"/>
          </p:cNvSpPr>
          <p:nvPr>
            <p:ph type="sldNum" sz="quarter" idx="4"/>
          </p:nvPr>
        </p:nvSpPr>
        <p:spPr>
          <a:xfrm>
            <a:off x="11504613" y="6288074"/>
            <a:ext cx="687386" cy="180000"/>
          </a:xfrm>
          <a:prstGeom prst="rect">
            <a:avLst/>
          </a:prstGeom>
        </p:spPr>
        <p:txBody>
          <a:bodyPr vert="horz" lIns="0" tIns="0" rIns="0" bIns="0" rtlCol="0" anchor="t" anchorCtr="0">
            <a:noAutofit/>
          </a:bodyPr>
          <a:lstStyle>
            <a:lvl1pPr algn="ctr">
              <a:defRPr lang="da-DK" sz="900" b="0" kern="1200" smtClean="0">
                <a:solidFill>
                  <a:schemeClr val="bg1"/>
                </a:solidFill>
                <a:latin typeface="+mn-lt"/>
                <a:ea typeface="+mn-ea"/>
                <a:cs typeface="+mn-cs"/>
              </a:defRPr>
            </a:lvl1pPr>
          </a:lstStyle>
          <a:p>
            <a:fld id="{0DAB5548-7253-48D6-B95B-F3D312A72220}" type="slidenum">
              <a:rPr lang="da-DK" smtClean="0"/>
              <a:pPr/>
              <a:t>‹nr.›</a:t>
            </a:fld>
            <a:endParaRPr lang="da-DK" dirty="0"/>
          </a:p>
        </p:txBody>
      </p:sp>
    </p:spTree>
    <p:extLst>
      <p:ext uri="{BB962C8B-B14F-4D97-AF65-F5344CB8AC3E}">
        <p14:creationId xmlns:p14="http://schemas.microsoft.com/office/powerpoint/2010/main" val="37434364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4_Underside 1">
    <p:spTree>
      <p:nvGrpSpPr>
        <p:cNvPr id="1" name=""/>
        <p:cNvGrpSpPr/>
        <p:nvPr/>
      </p:nvGrpSpPr>
      <p:grpSpPr>
        <a:xfrm>
          <a:off x="0" y="0"/>
          <a:ext cx="0" cy="0"/>
          <a:chOff x="0" y="0"/>
          <a:chExt cx="0" cy="0"/>
        </a:xfrm>
      </p:grpSpPr>
      <p:pic>
        <p:nvPicPr>
          <p:cNvPr id="5" name="Billede 4">
            <a:extLst>
              <a:ext uri="{FF2B5EF4-FFF2-40B4-BE49-F238E27FC236}">
                <a16:creationId xmlns:a16="http://schemas.microsoft.com/office/drawing/2014/main" id="{245E5E72-DFDC-4843-8E85-437E9464567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0" y="0"/>
            <a:ext cx="12192000" cy="6879959"/>
          </a:xfrm>
          <a:prstGeom prst="rect">
            <a:avLst/>
          </a:prstGeom>
        </p:spPr>
      </p:pic>
      <p:sp>
        <p:nvSpPr>
          <p:cNvPr id="11" name="Titel 1"/>
          <p:cNvSpPr>
            <a:spLocks noGrp="1"/>
          </p:cNvSpPr>
          <p:nvPr>
            <p:ph type="title" hasCustomPrompt="1"/>
          </p:nvPr>
        </p:nvSpPr>
        <p:spPr>
          <a:xfrm>
            <a:off x="695401" y="692696"/>
            <a:ext cx="10801198" cy="1008112"/>
          </a:xfrm>
        </p:spPr>
        <p:txBody>
          <a:bodyPr/>
          <a:lstStyle>
            <a:lvl1pPr>
              <a:defRPr>
                <a:solidFill>
                  <a:schemeClr val="tx1"/>
                </a:solidFill>
              </a:defRPr>
            </a:lvl1pPr>
          </a:lstStyle>
          <a:p>
            <a:r>
              <a:rPr lang="da-DK" dirty="0"/>
              <a:t>Overskrift 28pt i max. to linjer </a:t>
            </a:r>
            <a:br>
              <a:rPr lang="da-DK" dirty="0"/>
            </a:br>
            <a:r>
              <a:rPr lang="da-DK" dirty="0"/>
              <a:t>teksten vokser opad</a:t>
            </a:r>
          </a:p>
        </p:txBody>
      </p:sp>
      <p:sp>
        <p:nvSpPr>
          <p:cNvPr id="3" name="Pladsholder til indhold 2"/>
          <p:cNvSpPr>
            <a:spLocks noGrp="1"/>
          </p:cNvSpPr>
          <p:nvPr>
            <p:ph sz="quarter" idx="13" hasCustomPrompt="1"/>
          </p:nvPr>
        </p:nvSpPr>
        <p:spPr>
          <a:xfrm>
            <a:off x="695401" y="1916832"/>
            <a:ext cx="10801198" cy="4464496"/>
          </a:xfrm>
        </p:spPr>
        <p:txBody>
          <a:bodyPr/>
          <a:lstStyle>
            <a:lvl1pPr marL="0" indent="0">
              <a:buNone/>
              <a:defRPr>
                <a:solidFill>
                  <a:schemeClr val="tx1"/>
                </a:solidFill>
              </a:defRPr>
            </a:lvl1pPr>
            <a:lvl2pPr marL="360000" indent="0">
              <a:buNone/>
              <a:defRPr>
                <a:solidFill>
                  <a:schemeClr val="tx1"/>
                </a:solidFill>
              </a:defRPr>
            </a:lvl2pPr>
            <a:lvl3pPr marL="702000" indent="0">
              <a:buNone/>
              <a:defRPr>
                <a:solidFill>
                  <a:schemeClr val="tx1"/>
                </a:solidFill>
              </a:defRPr>
            </a:lvl3pPr>
            <a:lvl4pPr marL="1080000" indent="0">
              <a:buNone/>
              <a:defRPr>
                <a:solidFill>
                  <a:schemeClr val="tx1"/>
                </a:solidFill>
              </a:defRPr>
            </a:lvl4pPr>
            <a:lvl5pPr marL="1440000" indent="0">
              <a:buNone/>
              <a:defRPr>
                <a:solidFill>
                  <a:schemeClr val="tx1"/>
                </a:solidFill>
              </a:defRPr>
            </a:lvl5pPr>
            <a:lvl6pPr marL="1998000" indent="-180000">
              <a:defRPr>
                <a:solidFill>
                  <a:schemeClr val="tx1"/>
                </a:solidFill>
              </a:defRPr>
            </a:lvl6pPr>
            <a:lvl7pPr marL="2358000" indent="-180000">
              <a:defRPr>
                <a:solidFill>
                  <a:schemeClr val="tx1"/>
                </a:solidFill>
              </a:defRPr>
            </a:lvl7pPr>
            <a:lvl8pPr marL="2718000" indent="-180000">
              <a:defRPr>
                <a:solidFill>
                  <a:schemeClr val="tx1"/>
                </a:solidFill>
              </a:defRPr>
            </a:lvl8pPr>
            <a:lvl9pPr marL="2718000" indent="-180000">
              <a:defRPr sz="1000">
                <a:solidFill>
                  <a:schemeClr val="tx1"/>
                </a:solidFill>
              </a:defRPr>
            </a:lvl9pPr>
          </a:lstStyle>
          <a:p>
            <a:pPr lvl="0"/>
            <a:r>
              <a:rPr lang="da-DK" dirty="0"/>
              <a:t>Brødtekst 22pt skrives her</a:t>
            </a:r>
          </a:p>
          <a:p>
            <a:pPr lvl="1"/>
            <a:r>
              <a:rPr lang="da-DK" dirty="0"/>
              <a:t>Andet niveau</a:t>
            </a:r>
          </a:p>
          <a:p>
            <a:pPr lvl="2"/>
            <a:r>
              <a:rPr lang="da-DK" dirty="0"/>
              <a:t>Tredje niveau</a:t>
            </a:r>
          </a:p>
          <a:p>
            <a:pPr lvl="3"/>
            <a:r>
              <a:rPr lang="da-DK" dirty="0"/>
              <a:t>Fjerde niveau </a:t>
            </a:r>
          </a:p>
          <a:p>
            <a:pPr lvl="4"/>
            <a:r>
              <a:rPr lang="da-DK" dirty="0"/>
              <a:t>Femte niveau</a:t>
            </a:r>
          </a:p>
        </p:txBody>
      </p:sp>
      <p:sp>
        <p:nvSpPr>
          <p:cNvPr id="8" name="text" descr="{&quot;templafy&quot;:{&quot;id&quot;:&quot;402a1c24-0eda-49a2-ba92-17d309d18f75&quot;}}" hidden="1" title="UserProfile.Centers.Center_{{DocumentLanguage}}">
            <a:extLst>
              <a:ext uri="{FF2B5EF4-FFF2-40B4-BE49-F238E27FC236}">
                <a16:creationId xmlns:a16="http://schemas.microsoft.com/office/drawing/2014/main" id="{867010F9-A7D3-4A5E-BC65-021A3528870A}"/>
              </a:ext>
            </a:extLst>
          </p:cNvPr>
          <p:cNvSpPr txBox="1">
            <a:spLocks/>
          </p:cNvSpPr>
          <p:nvPr userDrawn="1"/>
        </p:nvSpPr>
        <p:spPr>
          <a:xfrm>
            <a:off x="1366838" y="378000"/>
            <a:ext cx="6120000" cy="422153"/>
          </a:xfrm>
          <a:prstGeom prst="rect">
            <a:avLst/>
          </a:prstGeom>
        </p:spPr>
        <p:txBody>
          <a:bodyPr lIns="0" tIns="0" rIns="0" bIns="0"/>
          <a:lstStyle>
            <a:lvl1pPr marL="0" indent="0" algn="l" defTabSz="914400" rtl="0" eaLnBrk="1" latinLnBrk="0" hangingPunct="1">
              <a:lnSpc>
                <a:spcPct val="100000"/>
              </a:lnSpc>
              <a:spcBef>
                <a:spcPts val="0"/>
              </a:spcBef>
              <a:spcAft>
                <a:spcPts val="1200"/>
              </a:spcAft>
              <a:buClr>
                <a:schemeClr val="accent6"/>
              </a:buClr>
              <a:buFont typeface="Arial" panose="020B0604020202020204" pitchFamily="34" charset="0"/>
              <a:buNone/>
              <a:defRPr lang="da-DK" sz="1200" b="1" kern="1200" baseline="0" dirty="0">
                <a:solidFill>
                  <a:srgbClr val="B3B3B3"/>
                </a:solidFill>
                <a:latin typeface="+mn-lt"/>
                <a:ea typeface="+mn-ea"/>
                <a:cs typeface="+mn-cs"/>
              </a:defRPr>
            </a:lvl1pPr>
            <a:lvl2pPr marL="504000" indent="-144000" algn="l" defTabSz="914400" rtl="0" eaLnBrk="1" latinLnBrk="0" hangingPunct="1">
              <a:spcBef>
                <a:spcPts val="0"/>
              </a:spcBef>
              <a:spcAft>
                <a:spcPts val="1200"/>
              </a:spcAft>
              <a:buClr>
                <a:schemeClr val="accent6"/>
              </a:buClr>
              <a:buFont typeface="Arial" panose="020B0604020202020204" pitchFamily="34" charset="0"/>
              <a:buChar char="•"/>
              <a:defRPr lang="da-DK" sz="2000" kern="1200" baseline="0" dirty="0" smtClean="0">
                <a:solidFill>
                  <a:schemeClr val="tx1"/>
                </a:solidFill>
                <a:latin typeface="+mn-lt"/>
                <a:ea typeface="+mn-ea"/>
                <a:cs typeface="+mn-cs"/>
              </a:defRPr>
            </a:lvl2pPr>
            <a:lvl3pPr marL="828000" indent="-126000" algn="l" defTabSz="914400" rtl="0" eaLnBrk="1" latinLnBrk="0" hangingPunct="1">
              <a:spcBef>
                <a:spcPts val="0"/>
              </a:spcBef>
              <a:spcAft>
                <a:spcPts val="1200"/>
              </a:spcAft>
              <a:buClr>
                <a:schemeClr val="accent6"/>
              </a:buClr>
              <a:buFont typeface="Arial" panose="020B0604020202020204" pitchFamily="34" charset="0"/>
              <a:buChar char="•"/>
              <a:defRPr lang="da-DK" sz="1800" kern="1200" dirty="0" smtClean="0">
                <a:solidFill>
                  <a:schemeClr val="tx1"/>
                </a:solidFill>
                <a:latin typeface="+mn-lt"/>
                <a:ea typeface="+mn-ea"/>
                <a:cs typeface="+mn-cs"/>
              </a:defRPr>
            </a:lvl3pPr>
            <a:lvl4pPr marL="118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600" kern="1200" dirty="0" smtClean="0">
                <a:solidFill>
                  <a:schemeClr val="tx1"/>
                </a:solidFill>
                <a:latin typeface="+mn-lt"/>
                <a:ea typeface="+mn-ea"/>
                <a:cs typeface="+mn-cs"/>
              </a:defRPr>
            </a:lvl4pPr>
            <a:lvl5pPr marL="154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400" kern="1200" dirty="0" smtClean="0">
                <a:solidFill>
                  <a:schemeClr val="tx1"/>
                </a:solidFill>
                <a:latin typeface="+mn-lt"/>
                <a:ea typeface="+mn-ea"/>
                <a:cs typeface="+mn-cs"/>
              </a:defRPr>
            </a:lvl5pPr>
            <a:lvl6pPr marL="1908000" indent="-90000" algn="l" defTabSz="914400" rtl="0" eaLnBrk="1" latinLnBrk="0" hangingPunct="1">
              <a:spcBef>
                <a:spcPts val="0"/>
              </a:spcBef>
              <a:spcAft>
                <a:spcPts val="1200"/>
              </a:spcAft>
              <a:buClr>
                <a:srgbClr val="7D7D7D"/>
              </a:buClr>
              <a:buFont typeface="Arial" panose="020B0604020202020204" pitchFamily="34" charset="0"/>
              <a:buChar char="•"/>
              <a:defRPr lang="da-DK" sz="1200" kern="1200" baseline="0" dirty="0">
                <a:solidFill>
                  <a:schemeClr val="tx1"/>
                </a:solidFill>
                <a:latin typeface="+mn-lt"/>
                <a:ea typeface="+mn-ea"/>
                <a:cs typeface="+mn-cs"/>
              </a:defRPr>
            </a:lvl6pPr>
            <a:lvl7pPr marL="2268000" indent="-90000" algn="l" defTabSz="914400" rtl="0" eaLnBrk="1" latinLnBrk="0" hangingPunct="1">
              <a:spcBef>
                <a:spcPts val="0"/>
              </a:spcBef>
              <a:spcAft>
                <a:spcPts val="1200"/>
              </a:spcAft>
              <a:buClr>
                <a:srgbClr val="7D7D7D"/>
              </a:buClr>
              <a:buFont typeface="Arial" panose="020B0604020202020204" pitchFamily="34" charset="0"/>
              <a:buChar char="•"/>
              <a:defRPr lang="da-DK" sz="1100" kern="1200" baseline="0" dirty="0">
                <a:solidFill>
                  <a:schemeClr val="tx1"/>
                </a:solidFill>
                <a:latin typeface="+mn-lt"/>
                <a:ea typeface="+mn-ea"/>
                <a:cs typeface="+mn-cs"/>
              </a:defRPr>
            </a:lvl7pPr>
            <a:lvl8pPr marL="2628000" indent="-90000" algn="l" defTabSz="914400" rtl="0" eaLnBrk="1" latinLnBrk="0" hangingPunct="1">
              <a:spcBef>
                <a:spcPts val="0"/>
              </a:spcBef>
              <a:spcAft>
                <a:spcPts val="1200"/>
              </a:spcAft>
              <a:buClr>
                <a:srgbClr val="7D7D7D"/>
              </a:buClr>
              <a:buFont typeface="Arial" panose="020B0604020202020204" pitchFamily="34" charset="0"/>
              <a:buChar char="•"/>
              <a:defRPr lang="da-DK" sz="1000" kern="1200" baseline="0" dirty="0">
                <a:solidFill>
                  <a:schemeClr val="tx1"/>
                </a:solidFill>
                <a:latin typeface="+mn-lt"/>
                <a:ea typeface="+mn-ea"/>
                <a:cs typeface="+mn-cs"/>
              </a:defRPr>
            </a:lvl8pPr>
            <a:lvl9pPr marL="2988000" indent="-90000" algn="l" defTabSz="914400" rtl="0" eaLnBrk="1" latinLnBrk="0" hangingPunct="1">
              <a:spcBef>
                <a:spcPts val="0"/>
              </a:spcBef>
              <a:spcAft>
                <a:spcPts val="1200"/>
              </a:spcAft>
              <a:buClr>
                <a:srgbClr val="808080"/>
              </a:buClr>
              <a:buFont typeface="Arial" panose="020B0604020202020204" pitchFamily="34" charset="0"/>
              <a:buChar char="•"/>
              <a:defRPr sz="900" kern="1200">
                <a:solidFill>
                  <a:schemeClr val="tx1"/>
                </a:solidFill>
                <a:latin typeface="+mn-lt"/>
                <a:ea typeface="+mn-ea"/>
                <a:cs typeface="+mn-cs"/>
              </a:defRPr>
            </a:lvl9pPr>
          </a:lstStyle>
          <a:p>
            <a:endParaRPr lang="en-GB" sz="1400" dirty="0">
              <a:solidFill>
                <a:srgbClr val="B3B3B3"/>
              </a:solidFill>
            </a:endParaRPr>
          </a:p>
        </p:txBody>
      </p:sp>
      <p:sp>
        <p:nvSpPr>
          <p:cNvPr id="23" name="text" descr="{&quot;templafy&quot;:{&quot;id&quot;:&quot;810cb64a-f11a-46f1-9975-255c24e0d044&quot;}}" hidden="1" title="Form.Manuel_dato">
            <a:extLst>
              <a:ext uri="{FF2B5EF4-FFF2-40B4-BE49-F238E27FC236}">
                <a16:creationId xmlns:a16="http://schemas.microsoft.com/office/drawing/2014/main" id="{D852104B-31C3-45BB-B8A2-2EFD81BDA39E}"/>
              </a:ext>
            </a:extLst>
          </p:cNvPr>
          <p:cNvSpPr txBox="1"/>
          <p:nvPr userDrawn="1"/>
        </p:nvSpPr>
        <p:spPr>
          <a:xfrm>
            <a:off x="7891200" y="6289200"/>
            <a:ext cx="3387600" cy="180000"/>
          </a:xfrm>
          <a:prstGeom prst="rect">
            <a:avLst/>
          </a:prstGeom>
          <a:noFill/>
        </p:spPr>
        <p:txBody>
          <a:bodyPr wrap="square" lIns="0" tIns="0" rIns="0" bIns="0" rtlCol="0">
            <a:noAutofit/>
          </a:bodyPr>
          <a:lstStyle/>
          <a:p>
            <a:pPr algn="r"/>
            <a:endParaRPr lang="da-DK" sz="1000" dirty="0" err="1">
              <a:solidFill>
                <a:schemeClr val="bg1"/>
              </a:solidFill>
            </a:endParaRPr>
          </a:p>
        </p:txBody>
      </p:sp>
      <p:sp>
        <p:nvSpPr>
          <p:cNvPr id="2" name="Pladsholder til diasnummer 5">
            <a:extLst>
              <a:ext uri="{FF2B5EF4-FFF2-40B4-BE49-F238E27FC236}">
                <a16:creationId xmlns:a16="http://schemas.microsoft.com/office/drawing/2014/main" id="{DC848644-D6D0-4B1E-DE5F-22C18809044E}"/>
              </a:ext>
            </a:extLst>
          </p:cNvPr>
          <p:cNvSpPr>
            <a:spLocks noGrp="1"/>
          </p:cNvSpPr>
          <p:nvPr>
            <p:ph type="sldNum" sz="quarter" idx="4"/>
          </p:nvPr>
        </p:nvSpPr>
        <p:spPr>
          <a:xfrm>
            <a:off x="11504613" y="6288074"/>
            <a:ext cx="687386" cy="180000"/>
          </a:xfrm>
          <a:prstGeom prst="rect">
            <a:avLst/>
          </a:prstGeom>
        </p:spPr>
        <p:txBody>
          <a:bodyPr vert="horz" lIns="0" tIns="0" rIns="0" bIns="0" rtlCol="0" anchor="t" anchorCtr="0">
            <a:noAutofit/>
          </a:bodyPr>
          <a:lstStyle>
            <a:lvl1pPr algn="ctr">
              <a:defRPr lang="da-DK" sz="900" b="0" kern="1200" smtClean="0">
                <a:solidFill>
                  <a:schemeClr val="tx1"/>
                </a:solidFill>
                <a:latin typeface="+mn-lt"/>
                <a:ea typeface="+mn-ea"/>
                <a:cs typeface="+mn-cs"/>
              </a:defRPr>
            </a:lvl1pPr>
          </a:lstStyle>
          <a:p>
            <a:fld id="{0DAB5548-7253-48D6-B95B-F3D312A72220}" type="slidenum">
              <a:rPr lang="da-DK" smtClean="0"/>
              <a:pPr/>
              <a:t>‹nr.›</a:t>
            </a:fld>
            <a:endParaRPr lang="da-DK" dirty="0"/>
          </a:p>
        </p:txBody>
      </p:sp>
    </p:spTree>
    <p:extLst>
      <p:ext uri="{BB962C8B-B14F-4D97-AF65-F5344CB8AC3E}">
        <p14:creationId xmlns:p14="http://schemas.microsoft.com/office/powerpoint/2010/main" val="29219443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Underside 8">
    <p:spTree>
      <p:nvGrpSpPr>
        <p:cNvPr id="1" name=""/>
        <p:cNvGrpSpPr/>
        <p:nvPr/>
      </p:nvGrpSpPr>
      <p:grpSpPr>
        <a:xfrm>
          <a:off x="0" y="0"/>
          <a:ext cx="0" cy="0"/>
          <a:chOff x="0" y="0"/>
          <a:chExt cx="0" cy="0"/>
        </a:xfrm>
      </p:grpSpPr>
      <p:sp>
        <p:nvSpPr>
          <p:cNvPr id="5" name="Date Placeholder 4" hidden="1">
            <a:extLst>
              <a:ext uri="{FF2B5EF4-FFF2-40B4-BE49-F238E27FC236}">
                <a16:creationId xmlns:a16="http://schemas.microsoft.com/office/drawing/2014/main" id="{1ADD90D0-F6A3-4F85-A196-6E7F39CAA9E3}"/>
              </a:ext>
            </a:extLst>
          </p:cNvPr>
          <p:cNvSpPr>
            <a:spLocks noGrp="1"/>
          </p:cNvSpPr>
          <p:nvPr>
            <p:ph type="dt" sz="half" idx="10"/>
          </p:nvPr>
        </p:nvSpPr>
        <p:spPr/>
        <p:txBody>
          <a:bodyPr/>
          <a:lstStyle/>
          <a:p>
            <a:endParaRPr lang="da-DK" dirty="0"/>
          </a:p>
        </p:txBody>
      </p:sp>
      <p:sp>
        <p:nvSpPr>
          <p:cNvPr id="6" name="Footer Placeholder 5" hidden="1">
            <a:extLst>
              <a:ext uri="{FF2B5EF4-FFF2-40B4-BE49-F238E27FC236}">
                <a16:creationId xmlns:a16="http://schemas.microsoft.com/office/drawing/2014/main" id="{84A09467-3A38-402F-9ED6-D89FA586BE76}"/>
              </a:ext>
            </a:extLst>
          </p:cNvPr>
          <p:cNvSpPr>
            <a:spLocks noGrp="1"/>
          </p:cNvSpPr>
          <p:nvPr>
            <p:ph type="ftr" sz="quarter" idx="11"/>
          </p:nvPr>
        </p:nvSpPr>
        <p:spPr/>
        <p:txBody>
          <a:bodyPr/>
          <a:lstStyle/>
          <a:p>
            <a:endParaRPr lang="en-GB"/>
          </a:p>
        </p:txBody>
      </p:sp>
      <p:sp>
        <p:nvSpPr>
          <p:cNvPr id="15" name="Pladsholder til billede 2">
            <a:extLst>
              <a:ext uri="{FF2B5EF4-FFF2-40B4-BE49-F238E27FC236}">
                <a16:creationId xmlns:a16="http://schemas.microsoft.com/office/drawing/2014/main" id="{C870A587-0A3A-42CA-9458-234900FF9E46}"/>
              </a:ext>
            </a:extLst>
          </p:cNvPr>
          <p:cNvSpPr>
            <a:spLocks noGrp="1"/>
          </p:cNvSpPr>
          <p:nvPr>
            <p:ph type="pic" sz="quarter" idx="16" hasCustomPrompt="1"/>
          </p:nvPr>
        </p:nvSpPr>
        <p:spPr>
          <a:xfrm>
            <a:off x="0" y="1"/>
            <a:ext cx="12191999" cy="6858000"/>
          </a:xfrm>
        </p:spPr>
        <p:txBody>
          <a:bodyPr tIns="612000" anchor="ctr" anchorCtr="0"/>
          <a:lstStyle>
            <a:lvl1pPr marL="0" indent="0" algn="ctr">
              <a:buNone/>
              <a:defRPr sz="1400" baseline="0">
                <a:solidFill>
                  <a:schemeClr val="accent6"/>
                </a:solidFill>
              </a:defRPr>
            </a:lvl1pPr>
          </a:lstStyle>
          <a:p>
            <a:r>
              <a:rPr lang="da-DK" dirty="0"/>
              <a:t>Klik på ikon for at indsætte billede</a:t>
            </a:r>
          </a:p>
        </p:txBody>
      </p:sp>
      <mc:AlternateContent xmlns:mc="http://schemas.openxmlformats.org/markup-compatibility/2006" xmlns:p14="http://schemas.microsoft.com/office/powerpoint/2010/main">
        <mc:Choice Requires="p14">
          <p:contentPart p14:bwMode="auto" r:id="rId2">
            <p14:nvContentPartPr>
              <p14:cNvPr id="4" name="Håndskrift 3">
                <a:extLst>
                  <a:ext uri="{FF2B5EF4-FFF2-40B4-BE49-F238E27FC236}">
                    <a16:creationId xmlns:a16="http://schemas.microsoft.com/office/drawing/2014/main" id="{F365C4C5-9787-46C8-81C4-992DA883DF0C}"/>
                  </a:ext>
                </a:extLst>
              </p14:cNvPr>
              <p14:cNvContentPartPr/>
              <p14:nvPr userDrawn="1"/>
            </p14:nvContentPartPr>
            <p14:xfrm>
              <a:off x="2015181" y="-288840"/>
              <a:ext cx="1440" cy="8280"/>
            </p14:xfrm>
          </p:contentPart>
        </mc:Choice>
        <mc:Fallback xmlns="">
          <p:pic>
            <p:nvPicPr>
              <p:cNvPr id="4" name="Håndskrift 3">
                <a:extLst>
                  <a:ext uri="{FF2B5EF4-FFF2-40B4-BE49-F238E27FC236}">
                    <a16:creationId xmlns:a16="http://schemas.microsoft.com/office/drawing/2014/main" id="{F365C4C5-9787-46C8-81C4-992DA883DF0C}"/>
                  </a:ext>
                </a:extLst>
              </p:cNvPr>
              <p:cNvPicPr/>
              <p:nvPr/>
            </p:nvPicPr>
            <p:blipFill>
              <a:blip r:embed="rId3"/>
              <a:stretch>
                <a:fillRect/>
              </a:stretch>
            </p:blipFill>
            <p:spPr>
              <a:xfrm>
                <a:off x="2006181" y="-297840"/>
                <a:ext cx="19080" cy="25920"/>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7" name="Håndskrift 6">
                <a:extLst>
                  <a:ext uri="{FF2B5EF4-FFF2-40B4-BE49-F238E27FC236}">
                    <a16:creationId xmlns:a16="http://schemas.microsoft.com/office/drawing/2014/main" id="{0237E26E-62D5-45FD-8D0C-12A1AAD3D9CB}"/>
                  </a:ext>
                </a:extLst>
              </p14:cNvPr>
              <p14:cNvContentPartPr/>
              <p14:nvPr userDrawn="1"/>
            </p14:nvContentPartPr>
            <p14:xfrm>
              <a:off x="1650861" y="2415840"/>
              <a:ext cx="5040" cy="1800"/>
            </p14:xfrm>
          </p:contentPart>
        </mc:Choice>
        <mc:Fallback xmlns="">
          <p:pic>
            <p:nvPicPr>
              <p:cNvPr id="7" name="Håndskrift 6">
                <a:extLst>
                  <a:ext uri="{FF2B5EF4-FFF2-40B4-BE49-F238E27FC236}">
                    <a16:creationId xmlns:a16="http://schemas.microsoft.com/office/drawing/2014/main" id="{0237E26E-62D5-45FD-8D0C-12A1AAD3D9CB}"/>
                  </a:ext>
                </a:extLst>
              </p:cNvPr>
              <p:cNvPicPr/>
              <p:nvPr/>
            </p:nvPicPr>
            <p:blipFill>
              <a:blip r:embed="rId5"/>
              <a:stretch>
                <a:fillRect/>
              </a:stretch>
            </p:blipFill>
            <p:spPr>
              <a:xfrm>
                <a:off x="1642221" y="2407200"/>
                <a:ext cx="22680" cy="19440"/>
              </a:xfrm>
              <a:prstGeom prst="rect">
                <a:avLst/>
              </a:prstGeom>
            </p:spPr>
          </p:pic>
        </mc:Fallback>
      </mc:AlternateContent>
      <p:sp>
        <p:nvSpPr>
          <p:cNvPr id="2" name="Pladsholder til diasnummer 5">
            <a:extLst>
              <a:ext uri="{FF2B5EF4-FFF2-40B4-BE49-F238E27FC236}">
                <a16:creationId xmlns:a16="http://schemas.microsoft.com/office/drawing/2014/main" id="{A8FFFD60-4F6C-B021-98DF-BF76AA76A7F3}"/>
              </a:ext>
            </a:extLst>
          </p:cNvPr>
          <p:cNvSpPr>
            <a:spLocks noGrp="1"/>
          </p:cNvSpPr>
          <p:nvPr>
            <p:ph type="sldNum" sz="quarter" idx="4"/>
          </p:nvPr>
        </p:nvSpPr>
        <p:spPr>
          <a:xfrm>
            <a:off x="11504613" y="6288074"/>
            <a:ext cx="687386" cy="180000"/>
          </a:xfrm>
          <a:prstGeom prst="rect">
            <a:avLst/>
          </a:prstGeom>
        </p:spPr>
        <p:txBody>
          <a:bodyPr vert="horz" lIns="0" tIns="0" rIns="0" bIns="0" rtlCol="0" anchor="t" anchorCtr="0">
            <a:noAutofit/>
          </a:bodyPr>
          <a:lstStyle>
            <a:lvl1pPr algn="ctr">
              <a:defRPr lang="da-DK" sz="900" b="0" kern="1200" smtClean="0">
                <a:solidFill>
                  <a:schemeClr val="tx1"/>
                </a:solidFill>
                <a:latin typeface="+mn-lt"/>
                <a:ea typeface="+mn-ea"/>
                <a:cs typeface="+mn-cs"/>
              </a:defRPr>
            </a:lvl1pPr>
          </a:lstStyle>
          <a:p>
            <a:fld id="{0DAB5548-7253-48D6-B95B-F3D312A72220}" type="slidenum">
              <a:rPr lang="da-DK" smtClean="0"/>
              <a:pPr/>
              <a:t>‹nr.›</a:t>
            </a:fld>
            <a:endParaRPr lang="da-DK" dirty="0"/>
          </a:p>
        </p:txBody>
      </p:sp>
    </p:spTree>
    <p:extLst>
      <p:ext uri="{BB962C8B-B14F-4D97-AF65-F5344CB8AC3E}">
        <p14:creationId xmlns:p14="http://schemas.microsoft.com/office/powerpoint/2010/main" val="25093577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Forside 1">
    <p:bg>
      <p:bgPr>
        <a:solidFill>
          <a:schemeClr val="bg1">
            <a:alpha val="60000"/>
          </a:schemeClr>
        </a:solidFill>
        <a:effectLst/>
      </p:bgPr>
    </p:bg>
    <p:spTree>
      <p:nvGrpSpPr>
        <p:cNvPr id="1" name=""/>
        <p:cNvGrpSpPr/>
        <p:nvPr/>
      </p:nvGrpSpPr>
      <p:grpSpPr>
        <a:xfrm>
          <a:off x="0" y="0"/>
          <a:ext cx="0" cy="0"/>
          <a:chOff x="0" y="0"/>
          <a:chExt cx="0" cy="0"/>
        </a:xfrm>
      </p:grpSpPr>
      <p:pic>
        <p:nvPicPr>
          <p:cNvPr id="15" name="Billede 14">
            <a:extLst>
              <a:ext uri="{FF2B5EF4-FFF2-40B4-BE49-F238E27FC236}">
                <a16:creationId xmlns:a16="http://schemas.microsoft.com/office/drawing/2014/main" id="{92A5CE45-B9B8-4276-9545-6D7118990BF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5" name="Date Placeholder 4" hidden="1">
            <a:extLst>
              <a:ext uri="{FF2B5EF4-FFF2-40B4-BE49-F238E27FC236}">
                <a16:creationId xmlns:a16="http://schemas.microsoft.com/office/drawing/2014/main" id="{DB375924-8F1B-4A42-B386-30D658A1EE16}"/>
              </a:ext>
            </a:extLst>
          </p:cNvPr>
          <p:cNvSpPr>
            <a:spLocks noGrp="1"/>
          </p:cNvSpPr>
          <p:nvPr>
            <p:ph type="dt" sz="half" idx="10"/>
          </p:nvPr>
        </p:nvSpPr>
        <p:spPr/>
        <p:txBody>
          <a:bodyPr/>
          <a:lstStyle/>
          <a:p>
            <a:endParaRPr lang="da-DK" dirty="0"/>
          </a:p>
        </p:txBody>
      </p:sp>
      <p:sp>
        <p:nvSpPr>
          <p:cNvPr id="7" name="Footer Placeholder 6" hidden="1">
            <a:extLst>
              <a:ext uri="{FF2B5EF4-FFF2-40B4-BE49-F238E27FC236}">
                <a16:creationId xmlns:a16="http://schemas.microsoft.com/office/drawing/2014/main" id="{40073283-4609-4E3F-B89A-30DFFAA2EAA1}"/>
              </a:ext>
            </a:extLst>
          </p:cNvPr>
          <p:cNvSpPr>
            <a:spLocks noGrp="1"/>
          </p:cNvSpPr>
          <p:nvPr>
            <p:ph type="ftr" sz="quarter" idx="11"/>
          </p:nvPr>
        </p:nvSpPr>
        <p:spPr/>
        <p:txBody>
          <a:bodyPr/>
          <a:lstStyle/>
          <a:p>
            <a:endParaRPr lang="en-GB"/>
          </a:p>
        </p:txBody>
      </p:sp>
      <p:sp>
        <p:nvSpPr>
          <p:cNvPr id="30" name="text" descr="{&quot;templafy&quot;:{&quot;id&quot;:&quot;9ccb8f9f-db2b-4ea7-9086-dcb45a4713df&quot;}}" hidden="1" title="UserProfile.Centers.Center_{{DocumentLanguage}}">
            <a:extLst>
              <a:ext uri="{FF2B5EF4-FFF2-40B4-BE49-F238E27FC236}">
                <a16:creationId xmlns:a16="http://schemas.microsoft.com/office/drawing/2014/main" id="{A6175086-BB3F-4D08-AA72-D59A277C3D84}"/>
              </a:ext>
            </a:extLst>
          </p:cNvPr>
          <p:cNvSpPr txBox="1">
            <a:spLocks/>
          </p:cNvSpPr>
          <p:nvPr userDrawn="1"/>
        </p:nvSpPr>
        <p:spPr>
          <a:xfrm>
            <a:off x="1366838" y="378000"/>
            <a:ext cx="6120000" cy="422153"/>
          </a:xfrm>
          <a:prstGeom prst="rect">
            <a:avLst/>
          </a:prstGeom>
        </p:spPr>
        <p:txBody>
          <a:bodyPr lIns="0" tIns="0" rIns="0" bIns="0"/>
          <a:lstStyle>
            <a:lvl1pPr marL="0" indent="0" algn="l" defTabSz="914400" rtl="0" eaLnBrk="1" latinLnBrk="0" hangingPunct="1">
              <a:lnSpc>
                <a:spcPct val="100000"/>
              </a:lnSpc>
              <a:spcBef>
                <a:spcPts val="0"/>
              </a:spcBef>
              <a:spcAft>
                <a:spcPts val="1200"/>
              </a:spcAft>
              <a:buClr>
                <a:schemeClr val="accent6"/>
              </a:buClr>
              <a:buFont typeface="Arial" panose="020B0604020202020204" pitchFamily="34" charset="0"/>
              <a:buNone/>
              <a:defRPr lang="da-DK" sz="1200" b="1" kern="1200" baseline="0" dirty="0">
                <a:solidFill>
                  <a:srgbClr val="B3B3B3"/>
                </a:solidFill>
                <a:latin typeface="+mn-lt"/>
                <a:ea typeface="+mn-ea"/>
                <a:cs typeface="+mn-cs"/>
              </a:defRPr>
            </a:lvl1pPr>
            <a:lvl2pPr marL="504000" indent="-144000" algn="l" defTabSz="914400" rtl="0" eaLnBrk="1" latinLnBrk="0" hangingPunct="1">
              <a:spcBef>
                <a:spcPts val="0"/>
              </a:spcBef>
              <a:spcAft>
                <a:spcPts val="1200"/>
              </a:spcAft>
              <a:buClr>
                <a:schemeClr val="accent6"/>
              </a:buClr>
              <a:buFont typeface="Arial" panose="020B0604020202020204" pitchFamily="34" charset="0"/>
              <a:buChar char="•"/>
              <a:defRPr lang="da-DK" sz="2000" kern="1200" baseline="0" dirty="0" smtClean="0">
                <a:solidFill>
                  <a:schemeClr val="tx1"/>
                </a:solidFill>
                <a:latin typeface="+mn-lt"/>
                <a:ea typeface="+mn-ea"/>
                <a:cs typeface="+mn-cs"/>
              </a:defRPr>
            </a:lvl2pPr>
            <a:lvl3pPr marL="828000" indent="-126000" algn="l" defTabSz="914400" rtl="0" eaLnBrk="1" latinLnBrk="0" hangingPunct="1">
              <a:spcBef>
                <a:spcPts val="0"/>
              </a:spcBef>
              <a:spcAft>
                <a:spcPts val="1200"/>
              </a:spcAft>
              <a:buClr>
                <a:schemeClr val="accent6"/>
              </a:buClr>
              <a:buFont typeface="Arial" panose="020B0604020202020204" pitchFamily="34" charset="0"/>
              <a:buChar char="•"/>
              <a:defRPr lang="da-DK" sz="1800" kern="1200" dirty="0" smtClean="0">
                <a:solidFill>
                  <a:schemeClr val="tx1"/>
                </a:solidFill>
                <a:latin typeface="+mn-lt"/>
                <a:ea typeface="+mn-ea"/>
                <a:cs typeface="+mn-cs"/>
              </a:defRPr>
            </a:lvl3pPr>
            <a:lvl4pPr marL="118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600" kern="1200" dirty="0" smtClean="0">
                <a:solidFill>
                  <a:schemeClr val="tx1"/>
                </a:solidFill>
                <a:latin typeface="+mn-lt"/>
                <a:ea typeface="+mn-ea"/>
                <a:cs typeface="+mn-cs"/>
              </a:defRPr>
            </a:lvl4pPr>
            <a:lvl5pPr marL="154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400" kern="1200" dirty="0" smtClean="0">
                <a:solidFill>
                  <a:schemeClr val="tx1"/>
                </a:solidFill>
                <a:latin typeface="+mn-lt"/>
                <a:ea typeface="+mn-ea"/>
                <a:cs typeface="+mn-cs"/>
              </a:defRPr>
            </a:lvl5pPr>
            <a:lvl6pPr marL="1908000" indent="-90000" algn="l" defTabSz="914400" rtl="0" eaLnBrk="1" latinLnBrk="0" hangingPunct="1">
              <a:spcBef>
                <a:spcPts val="0"/>
              </a:spcBef>
              <a:spcAft>
                <a:spcPts val="1200"/>
              </a:spcAft>
              <a:buClr>
                <a:srgbClr val="7D7D7D"/>
              </a:buClr>
              <a:buFont typeface="Arial" panose="020B0604020202020204" pitchFamily="34" charset="0"/>
              <a:buChar char="•"/>
              <a:defRPr lang="da-DK" sz="1200" kern="1200" baseline="0" dirty="0">
                <a:solidFill>
                  <a:schemeClr val="tx1"/>
                </a:solidFill>
                <a:latin typeface="+mn-lt"/>
                <a:ea typeface="+mn-ea"/>
                <a:cs typeface="+mn-cs"/>
              </a:defRPr>
            </a:lvl6pPr>
            <a:lvl7pPr marL="2268000" indent="-90000" algn="l" defTabSz="914400" rtl="0" eaLnBrk="1" latinLnBrk="0" hangingPunct="1">
              <a:spcBef>
                <a:spcPts val="0"/>
              </a:spcBef>
              <a:spcAft>
                <a:spcPts val="1200"/>
              </a:spcAft>
              <a:buClr>
                <a:srgbClr val="7D7D7D"/>
              </a:buClr>
              <a:buFont typeface="Arial" panose="020B0604020202020204" pitchFamily="34" charset="0"/>
              <a:buChar char="•"/>
              <a:defRPr lang="da-DK" sz="1100" kern="1200" baseline="0" dirty="0">
                <a:solidFill>
                  <a:schemeClr val="tx1"/>
                </a:solidFill>
                <a:latin typeface="+mn-lt"/>
                <a:ea typeface="+mn-ea"/>
                <a:cs typeface="+mn-cs"/>
              </a:defRPr>
            </a:lvl7pPr>
            <a:lvl8pPr marL="2628000" indent="-90000" algn="l" defTabSz="914400" rtl="0" eaLnBrk="1" latinLnBrk="0" hangingPunct="1">
              <a:spcBef>
                <a:spcPts val="0"/>
              </a:spcBef>
              <a:spcAft>
                <a:spcPts val="1200"/>
              </a:spcAft>
              <a:buClr>
                <a:srgbClr val="7D7D7D"/>
              </a:buClr>
              <a:buFont typeface="Arial" panose="020B0604020202020204" pitchFamily="34" charset="0"/>
              <a:buChar char="•"/>
              <a:defRPr lang="da-DK" sz="1000" kern="1200" baseline="0" dirty="0">
                <a:solidFill>
                  <a:schemeClr val="tx1"/>
                </a:solidFill>
                <a:latin typeface="+mn-lt"/>
                <a:ea typeface="+mn-ea"/>
                <a:cs typeface="+mn-cs"/>
              </a:defRPr>
            </a:lvl8pPr>
            <a:lvl9pPr marL="2988000" indent="-90000" algn="l" defTabSz="914400" rtl="0" eaLnBrk="1" latinLnBrk="0" hangingPunct="1">
              <a:spcBef>
                <a:spcPts val="0"/>
              </a:spcBef>
              <a:spcAft>
                <a:spcPts val="1200"/>
              </a:spcAft>
              <a:buClr>
                <a:srgbClr val="808080"/>
              </a:buClr>
              <a:buFont typeface="Arial" panose="020B0604020202020204" pitchFamily="34" charset="0"/>
              <a:buChar char="•"/>
              <a:defRPr sz="900" kern="1200">
                <a:solidFill>
                  <a:schemeClr val="tx1"/>
                </a:solidFill>
                <a:latin typeface="+mn-lt"/>
                <a:ea typeface="+mn-ea"/>
                <a:cs typeface="+mn-cs"/>
              </a:defRPr>
            </a:lvl9pPr>
          </a:lstStyle>
          <a:p>
            <a:endParaRPr lang="en-GB" sz="1400" dirty="0">
              <a:solidFill>
                <a:srgbClr val="B3B3B3"/>
              </a:solidFill>
            </a:endParaRPr>
          </a:p>
        </p:txBody>
      </p:sp>
      <p:sp>
        <p:nvSpPr>
          <p:cNvPr id="31" name="text" descr="{&quot;templafy&quot;:{&quot;id&quot;:&quot;4f262ee9-73f8-4d41-ab64-3d952274f823&quot;}}" hidden="1" title="Form.Manuel_dato">
            <a:extLst>
              <a:ext uri="{FF2B5EF4-FFF2-40B4-BE49-F238E27FC236}">
                <a16:creationId xmlns:a16="http://schemas.microsoft.com/office/drawing/2014/main" id="{85898D87-959A-4A63-81D8-7ADE604F6901}"/>
              </a:ext>
            </a:extLst>
          </p:cNvPr>
          <p:cNvSpPr txBox="1"/>
          <p:nvPr userDrawn="1"/>
        </p:nvSpPr>
        <p:spPr>
          <a:xfrm>
            <a:off x="7891200" y="6289200"/>
            <a:ext cx="3387600" cy="180000"/>
          </a:xfrm>
          <a:prstGeom prst="rect">
            <a:avLst/>
          </a:prstGeom>
          <a:noFill/>
        </p:spPr>
        <p:txBody>
          <a:bodyPr wrap="square" lIns="0" tIns="0" rIns="0" bIns="0" rtlCol="0">
            <a:noAutofit/>
          </a:bodyPr>
          <a:lstStyle/>
          <a:p>
            <a:pPr algn="r"/>
            <a:endParaRPr lang="da-DK" sz="1000" dirty="0" err="1">
              <a:solidFill>
                <a:schemeClr val="bg1"/>
              </a:solidFill>
            </a:endParaRPr>
          </a:p>
        </p:txBody>
      </p:sp>
      <p:sp>
        <p:nvSpPr>
          <p:cNvPr id="13" name="Titel 1">
            <a:extLst>
              <a:ext uri="{FF2B5EF4-FFF2-40B4-BE49-F238E27FC236}">
                <a16:creationId xmlns:a16="http://schemas.microsoft.com/office/drawing/2014/main" id="{F460C8E1-2E96-4704-948D-57ACF0607CB1}"/>
              </a:ext>
            </a:extLst>
          </p:cNvPr>
          <p:cNvSpPr>
            <a:spLocks noGrp="1"/>
          </p:cNvSpPr>
          <p:nvPr>
            <p:ph type="title" hasCustomPrompt="1"/>
          </p:nvPr>
        </p:nvSpPr>
        <p:spPr>
          <a:xfrm>
            <a:off x="695400" y="908719"/>
            <a:ext cx="4392488" cy="2233369"/>
          </a:xfrm>
        </p:spPr>
        <p:txBody>
          <a:bodyPr anchor="t" anchorCtr="0"/>
          <a:lstStyle>
            <a:lvl1pPr>
              <a:defRPr sz="4800">
                <a:solidFill>
                  <a:schemeClr val="bg1"/>
                </a:solidFill>
              </a:defRPr>
            </a:lvl1pPr>
          </a:lstStyle>
          <a:p>
            <a:r>
              <a:rPr lang="da-DK" dirty="0"/>
              <a:t>Overskrift 48pt skrives her i to eller flere linjer</a:t>
            </a:r>
          </a:p>
        </p:txBody>
      </p:sp>
      <p:sp>
        <p:nvSpPr>
          <p:cNvPr id="14" name="Undertitel 2">
            <a:extLst>
              <a:ext uri="{FF2B5EF4-FFF2-40B4-BE49-F238E27FC236}">
                <a16:creationId xmlns:a16="http://schemas.microsoft.com/office/drawing/2014/main" id="{2C4F3777-1B47-4546-9098-2010446355EB}"/>
              </a:ext>
            </a:extLst>
          </p:cNvPr>
          <p:cNvSpPr>
            <a:spLocks noGrp="1"/>
          </p:cNvSpPr>
          <p:nvPr>
            <p:ph type="subTitle" idx="1" hasCustomPrompt="1"/>
          </p:nvPr>
        </p:nvSpPr>
        <p:spPr>
          <a:xfrm>
            <a:off x="695819" y="3355873"/>
            <a:ext cx="4418054" cy="720080"/>
          </a:xfrm>
        </p:spPr>
        <p:txBody>
          <a:bodyPr/>
          <a:lstStyle>
            <a:lvl1pPr marL="0" indent="0" algn="l">
              <a:lnSpc>
                <a:spcPct val="89000"/>
              </a:lnSpc>
              <a:buNone/>
              <a:defRPr sz="2400" baseline="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a-DK" dirty="0"/>
              <a:t>Underoverskrift 24pt skrives her i to linjer eller max tre linjer</a:t>
            </a:r>
          </a:p>
        </p:txBody>
      </p:sp>
      <p:sp>
        <p:nvSpPr>
          <p:cNvPr id="2" name="Pladsholder til diasnummer 5">
            <a:extLst>
              <a:ext uri="{FF2B5EF4-FFF2-40B4-BE49-F238E27FC236}">
                <a16:creationId xmlns:a16="http://schemas.microsoft.com/office/drawing/2014/main" id="{036A5160-1CEE-7A67-0BE3-6640CAD40A6C}"/>
              </a:ext>
            </a:extLst>
          </p:cNvPr>
          <p:cNvSpPr>
            <a:spLocks noGrp="1"/>
          </p:cNvSpPr>
          <p:nvPr>
            <p:ph type="sldNum" sz="quarter" idx="4"/>
          </p:nvPr>
        </p:nvSpPr>
        <p:spPr>
          <a:xfrm>
            <a:off x="11504613" y="6288074"/>
            <a:ext cx="687386" cy="180000"/>
          </a:xfrm>
          <a:prstGeom prst="rect">
            <a:avLst/>
          </a:prstGeom>
        </p:spPr>
        <p:txBody>
          <a:bodyPr vert="horz" lIns="0" tIns="0" rIns="0" bIns="0" rtlCol="0" anchor="t" anchorCtr="0">
            <a:noAutofit/>
          </a:bodyPr>
          <a:lstStyle>
            <a:lvl1pPr algn="ctr">
              <a:defRPr lang="da-DK" sz="900" b="0" kern="1200" smtClean="0">
                <a:solidFill>
                  <a:schemeClr val="bg1"/>
                </a:solidFill>
                <a:latin typeface="+mn-lt"/>
                <a:ea typeface="+mn-ea"/>
                <a:cs typeface="+mn-cs"/>
              </a:defRPr>
            </a:lvl1pPr>
          </a:lstStyle>
          <a:p>
            <a:fld id="{0DAB5548-7253-48D6-B95B-F3D312A72220}" type="slidenum">
              <a:rPr lang="da-DK" smtClean="0"/>
              <a:pPr/>
              <a:t>‹nr.›</a:t>
            </a:fld>
            <a:endParaRPr lang="da-DK" dirty="0"/>
          </a:p>
        </p:txBody>
      </p:sp>
    </p:spTree>
    <p:extLst>
      <p:ext uri="{BB962C8B-B14F-4D97-AF65-F5344CB8AC3E}">
        <p14:creationId xmlns:p14="http://schemas.microsoft.com/office/powerpoint/2010/main" val="11807087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Underside 1">
    <p:spTree>
      <p:nvGrpSpPr>
        <p:cNvPr id="1" name=""/>
        <p:cNvGrpSpPr/>
        <p:nvPr/>
      </p:nvGrpSpPr>
      <p:grpSpPr>
        <a:xfrm>
          <a:off x="0" y="0"/>
          <a:ext cx="0" cy="0"/>
          <a:chOff x="0" y="0"/>
          <a:chExt cx="0" cy="0"/>
        </a:xfrm>
      </p:grpSpPr>
      <p:pic>
        <p:nvPicPr>
          <p:cNvPr id="18" name="Billede 17">
            <a:extLst>
              <a:ext uri="{FF2B5EF4-FFF2-40B4-BE49-F238E27FC236}">
                <a16:creationId xmlns:a16="http://schemas.microsoft.com/office/drawing/2014/main" id="{72300987-C3BB-40FA-BB5D-7A5E28B567ED}"/>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6138" y="0"/>
            <a:ext cx="12179722" cy="6857997"/>
          </a:xfrm>
          <a:prstGeom prst="rect">
            <a:avLst/>
          </a:prstGeom>
        </p:spPr>
      </p:pic>
      <p:sp>
        <p:nvSpPr>
          <p:cNvPr id="11" name="Titel 1"/>
          <p:cNvSpPr>
            <a:spLocks noGrp="1"/>
          </p:cNvSpPr>
          <p:nvPr>
            <p:ph type="title" hasCustomPrompt="1"/>
          </p:nvPr>
        </p:nvSpPr>
        <p:spPr>
          <a:xfrm>
            <a:off x="695401" y="692696"/>
            <a:ext cx="9649269" cy="1008112"/>
          </a:xfrm>
        </p:spPr>
        <p:txBody>
          <a:bodyPr/>
          <a:lstStyle>
            <a:lvl1pPr>
              <a:defRPr>
                <a:solidFill>
                  <a:schemeClr val="tx1"/>
                </a:solidFill>
              </a:defRPr>
            </a:lvl1pPr>
          </a:lstStyle>
          <a:p>
            <a:r>
              <a:rPr lang="da-DK" dirty="0"/>
              <a:t>Overskrift 28pt i max. to linjer </a:t>
            </a:r>
            <a:br>
              <a:rPr lang="da-DK" dirty="0"/>
            </a:br>
            <a:r>
              <a:rPr lang="da-DK" dirty="0"/>
              <a:t>teksten vokser opad</a:t>
            </a:r>
          </a:p>
        </p:txBody>
      </p:sp>
      <p:sp>
        <p:nvSpPr>
          <p:cNvPr id="3" name="Pladsholder til indhold 2"/>
          <p:cNvSpPr>
            <a:spLocks noGrp="1"/>
          </p:cNvSpPr>
          <p:nvPr>
            <p:ph sz="quarter" idx="13" hasCustomPrompt="1"/>
          </p:nvPr>
        </p:nvSpPr>
        <p:spPr>
          <a:xfrm>
            <a:off x="695401" y="1916832"/>
            <a:ext cx="9649072" cy="4464496"/>
          </a:xfrm>
        </p:spPr>
        <p:txBody>
          <a:bodyPr/>
          <a:lstStyle>
            <a:lvl1pPr marL="0" indent="0">
              <a:buNone/>
              <a:defRPr>
                <a:solidFill>
                  <a:schemeClr val="tx1"/>
                </a:solidFill>
              </a:defRPr>
            </a:lvl1pPr>
            <a:lvl2pPr marL="360000" indent="0">
              <a:buNone/>
              <a:defRPr>
                <a:solidFill>
                  <a:schemeClr val="tx1"/>
                </a:solidFill>
              </a:defRPr>
            </a:lvl2pPr>
            <a:lvl3pPr marL="702000" indent="0">
              <a:buNone/>
              <a:defRPr>
                <a:solidFill>
                  <a:schemeClr val="tx1"/>
                </a:solidFill>
              </a:defRPr>
            </a:lvl3pPr>
            <a:lvl4pPr marL="1080000" indent="0">
              <a:buNone/>
              <a:defRPr>
                <a:solidFill>
                  <a:schemeClr val="tx1"/>
                </a:solidFill>
              </a:defRPr>
            </a:lvl4pPr>
            <a:lvl5pPr marL="1440000" indent="0">
              <a:buNone/>
              <a:defRPr>
                <a:solidFill>
                  <a:schemeClr val="tx1"/>
                </a:solidFill>
              </a:defRPr>
            </a:lvl5pPr>
            <a:lvl6pPr marL="1998000" indent="-180000">
              <a:defRPr>
                <a:solidFill>
                  <a:schemeClr val="tx1"/>
                </a:solidFill>
              </a:defRPr>
            </a:lvl6pPr>
            <a:lvl7pPr marL="2358000" indent="-180000">
              <a:defRPr>
                <a:solidFill>
                  <a:schemeClr val="tx1"/>
                </a:solidFill>
              </a:defRPr>
            </a:lvl7pPr>
            <a:lvl8pPr marL="2718000" indent="-180000">
              <a:defRPr>
                <a:solidFill>
                  <a:schemeClr val="tx1"/>
                </a:solidFill>
              </a:defRPr>
            </a:lvl8pPr>
            <a:lvl9pPr marL="2718000" indent="-180000">
              <a:defRPr sz="1000">
                <a:solidFill>
                  <a:schemeClr val="tx1"/>
                </a:solidFill>
              </a:defRPr>
            </a:lvl9pPr>
          </a:lstStyle>
          <a:p>
            <a:pPr lvl="0"/>
            <a:r>
              <a:rPr lang="da-DK" dirty="0"/>
              <a:t>Brødtekst 22pt skrives her</a:t>
            </a:r>
          </a:p>
          <a:p>
            <a:pPr lvl="1"/>
            <a:r>
              <a:rPr lang="da-DK" dirty="0"/>
              <a:t>Andet niveau</a:t>
            </a:r>
          </a:p>
          <a:p>
            <a:pPr lvl="2"/>
            <a:r>
              <a:rPr lang="da-DK" dirty="0"/>
              <a:t>Tredje niveau</a:t>
            </a:r>
          </a:p>
          <a:p>
            <a:pPr lvl="3"/>
            <a:r>
              <a:rPr lang="da-DK" dirty="0"/>
              <a:t>Fjerde niveau </a:t>
            </a:r>
          </a:p>
          <a:p>
            <a:pPr lvl="4"/>
            <a:r>
              <a:rPr lang="da-DK" dirty="0"/>
              <a:t>Femte niveau</a:t>
            </a:r>
          </a:p>
        </p:txBody>
      </p:sp>
      <p:sp>
        <p:nvSpPr>
          <p:cNvPr id="8" name="text" descr="{&quot;templafy&quot;:{&quot;id&quot;:&quot;402a1c24-0eda-49a2-ba92-17d309d18f75&quot;}}" hidden="1" title="UserProfile.Centers.Center_{{DocumentLanguage}}">
            <a:extLst>
              <a:ext uri="{FF2B5EF4-FFF2-40B4-BE49-F238E27FC236}">
                <a16:creationId xmlns:a16="http://schemas.microsoft.com/office/drawing/2014/main" id="{867010F9-A7D3-4A5E-BC65-021A3528870A}"/>
              </a:ext>
            </a:extLst>
          </p:cNvPr>
          <p:cNvSpPr txBox="1">
            <a:spLocks/>
          </p:cNvSpPr>
          <p:nvPr userDrawn="1"/>
        </p:nvSpPr>
        <p:spPr>
          <a:xfrm>
            <a:off x="1366838" y="378000"/>
            <a:ext cx="6120000" cy="422153"/>
          </a:xfrm>
          <a:prstGeom prst="rect">
            <a:avLst/>
          </a:prstGeom>
        </p:spPr>
        <p:txBody>
          <a:bodyPr lIns="0" tIns="0" rIns="0" bIns="0"/>
          <a:lstStyle>
            <a:lvl1pPr marL="0" indent="0" algn="l" defTabSz="914400" rtl="0" eaLnBrk="1" latinLnBrk="0" hangingPunct="1">
              <a:lnSpc>
                <a:spcPct val="100000"/>
              </a:lnSpc>
              <a:spcBef>
                <a:spcPts val="0"/>
              </a:spcBef>
              <a:spcAft>
                <a:spcPts val="1200"/>
              </a:spcAft>
              <a:buClr>
                <a:schemeClr val="accent6"/>
              </a:buClr>
              <a:buFont typeface="Arial" panose="020B0604020202020204" pitchFamily="34" charset="0"/>
              <a:buNone/>
              <a:defRPr lang="da-DK" sz="1200" b="1" kern="1200" baseline="0" dirty="0">
                <a:solidFill>
                  <a:srgbClr val="B3B3B3"/>
                </a:solidFill>
                <a:latin typeface="+mn-lt"/>
                <a:ea typeface="+mn-ea"/>
                <a:cs typeface="+mn-cs"/>
              </a:defRPr>
            </a:lvl1pPr>
            <a:lvl2pPr marL="504000" indent="-144000" algn="l" defTabSz="914400" rtl="0" eaLnBrk="1" latinLnBrk="0" hangingPunct="1">
              <a:spcBef>
                <a:spcPts val="0"/>
              </a:spcBef>
              <a:spcAft>
                <a:spcPts val="1200"/>
              </a:spcAft>
              <a:buClr>
                <a:schemeClr val="accent6"/>
              </a:buClr>
              <a:buFont typeface="Arial" panose="020B0604020202020204" pitchFamily="34" charset="0"/>
              <a:buChar char="•"/>
              <a:defRPr lang="da-DK" sz="2000" kern="1200" baseline="0" dirty="0" smtClean="0">
                <a:solidFill>
                  <a:schemeClr val="tx1"/>
                </a:solidFill>
                <a:latin typeface="+mn-lt"/>
                <a:ea typeface="+mn-ea"/>
                <a:cs typeface="+mn-cs"/>
              </a:defRPr>
            </a:lvl2pPr>
            <a:lvl3pPr marL="828000" indent="-126000" algn="l" defTabSz="914400" rtl="0" eaLnBrk="1" latinLnBrk="0" hangingPunct="1">
              <a:spcBef>
                <a:spcPts val="0"/>
              </a:spcBef>
              <a:spcAft>
                <a:spcPts val="1200"/>
              </a:spcAft>
              <a:buClr>
                <a:schemeClr val="accent6"/>
              </a:buClr>
              <a:buFont typeface="Arial" panose="020B0604020202020204" pitchFamily="34" charset="0"/>
              <a:buChar char="•"/>
              <a:defRPr lang="da-DK" sz="1800" kern="1200" dirty="0" smtClean="0">
                <a:solidFill>
                  <a:schemeClr val="tx1"/>
                </a:solidFill>
                <a:latin typeface="+mn-lt"/>
                <a:ea typeface="+mn-ea"/>
                <a:cs typeface="+mn-cs"/>
              </a:defRPr>
            </a:lvl3pPr>
            <a:lvl4pPr marL="118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600" kern="1200" dirty="0" smtClean="0">
                <a:solidFill>
                  <a:schemeClr val="tx1"/>
                </a:solidFill>
                <a:latin typeface="+mn-lt"/>
                <a:ea typeface="+mn-ea"/>
                <a:cs typeface="+mn-cs"/>
              </a:defRPr>
            </a:lvl4pPr>
            <a:lvl5pPr marL="154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400" kern="1200" dirty="0" smtClean="0">
                <a:solidFill>
                  <a:schemeClr val="tx1"/>
                </a:solidFill>
                <a:latin typeface="+mn-lt"/>
                <a:ea typeface="+mn-ea"/>
                <a:cs typeface="+mn-cs"/>
              </a:defRPr>
            </a:lvl5pPr>
            <a:lvl6pPr marL="1908000" indent="-90000" algn="l" defTabSz="914400" rtl="0" eaLnBrk="1" latinLnBrk="0" hangingPunct="1">
              <a:spcBef>
                <a:spcPts val="0"/>
              </a:spcBef>
              <a:spcAft>
                <a:spcPts val="1200"/>
              </a:spcAft>
              <a:buClr>
                <a:srgbClr val="7D7D7D"/>
              </a:buClr>
              <a:buFont typeface="Arial" panose="020B0604020202020204" pitchFamily="34" charset="0"/>
              <a:buChar char="•"/>
              <a:defRPr lang="da-DK" sz="1200" kern="1200" baseline="0" dirty="0">
                <a:solidFill>
                  <a:schemeClr val="tx1"/>
                </a:solidFill>
                <a:latin typeface="+mn-lt"/>
                <a:ea typeface="+mn-ea"/>
                <a:cs typeface="+mn-cs"/>
              </a:defRPr>
            </a:lvl6pPr>
            <a:lvl7pPr marL="2268000" indent="-90000" algn="l" defTabSz="914400" rtl="0" eaLnBrk="1" latinLnBrk="0" hangingPunct="1">
              <a:spcBef>
                <a:spcPts val="0"/>
              </a:spcBef>
              <a:spcAft>
                <a:spcPts val="1200"/>
              </a:spcAft>
              <a:buClr>
                <a:srgbClr val="7D7D7D"/>
              </a:buClr>
              <a:buFont typeface="Arial" panose="020B0604020202020204" pitchFamily="34" charset="0"/>
              <a:buChar char="•"/>
              <a:defRPr lang="da-DK" sz="1100" kern="1200" baseline="0" dirty="0">
                <a:solidFill>
                  <a:schemeClr val="tx1"/>
                </a:solidFill>
                <a:latin typeface="+mn-lt"/>
                <a:ea typeface="+mn-ea"/>
                <a:cs typeface="+mn-cs"/>
              </a:defRPr>
            </a:lvl7pPr>
            <a:lvl8pPr marL="2628000" indent="-90000" algn="l" defTabSz="914400" rtl="0" eaLnBrk="1" latinLnBrk="0" hangingPunct="1">
              <a:spcBef>
                <a:spcPts val="0"/>
              </a:spcBef>
              <a:spcAft>
                <a:spcPts val="1200"/>
              </a:spcAft>
              <a:buClr>
                <a:srgbClr val="7D7D7D"/>
              </a:buClr>
              <a:buFont typeface="Arial" panose="020B0604020202020204" pitchFamily="34" charset="0"/>
              <a:buChar char="•"/>
              <a:defRPr lang="da-DK" sz="1000" kern="1200" baseline="0" dirty="0">
                <a:solidFill>
                  <a:schemeClr val="tx1"/>
                </a:solidFill>
                <a:latin typeface="+mn-lt"/>
                <a:ea typeface="+mn-ea"/>
                <a:cs typeface="+mn-cs"/>
              </a:defRPr>
            </a:lvl8pPr>
            <a:lvl9pPr marL="2988000" indent="-90000" algn="l" defTabSz="914400" rtl="0" eaLnBrk="1" latinLnBrk="0" hangingPunct="1">
              <a:spcBef>
                <a:spcPts val="0"/>
              </a:spcBef>
              <a:spcAft>
                <a:spcPts val="1200"/>
              </a:spcAft>
              <a:buClr>
                <a:srgbClr val="808080"/>
              </a:buClr>
              <a:buFont typeface="Arial" panose="020B0604020202020204" pitchFamily="34" charset="0"/>
              <a:buChar char="•"/>
              <a:defRPr sz="900" kern="1200">
                <a:solidFill>
                  <a:schemeClr val="tx1"/>
                </a:solidFill>
                <a:latin typeface="+mn-lt"/>
                <a:ea typeface="+mn-ea"/>
                <a:cs typeface="+mn-cs"/>
              </a:defRPr>
            </a:lvl9pPr>
          </a:lstStyle>
          <a:p>
            <a:endParaRPr lang="en-GB" sz="1400" dirty="0">
              <a:solidFill>
                <a:srgbClr val="B3B3B3"/>
              </a:solidFill>
            </a:endParaRPr>
          </a:p>
        </p:txBody>
      </p:sp>
      <p:sp>
        <p:nvSpPr>
          <p:cNvPr id="23" name="text" descr="{&quot;templafy&quot;:{&quot;id&quot;:&quot;810cb64a-f11a-46f1-9975-255c24e0d044&quot;}}" hidden="1" title="Form.Manuel_dato">
            <a:extLst>
              <a:ext uri="{FF2B5EF4-FFF2-40B4-BE49-F238E27FC236}">
                <a16:creationId xmlns:a16="http://schemas.microsoft.com/office/drawing/2014/main" id="{D852104B-31C3-45BB-B8A2-2EFD81BDA39E}"/>
              </a:ext>
            </a:extLst>
          </p:cNvPr>
          <p:cNvSpPr txBox="1"/>
          <p:nvPr userDrawn="1"/>
        </p:nvSpPr>
        <p:spPr>
          <a:xfrm>
            <a:off x="7891200" y="6289200"/>
            <a:ext cx="3387600" cy="180000"/>
          </a:xfrm>
          <a:prstGeom prst="rect">
            <a:avLst/>
          </a:prstGeom>
          <a:noFill/>
        </p:spPr>
        <p:txBody>
          <a:bodyPr wrap="square" lIns="0" tIns="0" rIns="0" bIns="0" rtlCol="0">
            <a:noAutofit/>
          </a:bodyPr>
          <a:lstStyle/>
          <a:p>
            <a:pPr algn="r"/>
            <a:endParaRPr lang="da-DK" sz="1000" dirty="0" err="1">
              <a:solidFill>
                <a:schemeClr val="bg1"/>
              </a:solidFill>
            </a:endParaRPr>
          </a:p>
        </p:txBody>
      </p:sp>
      <p:sp>
        <p:nvSpPr>
          <p:cNvPr id="2" name="Pladsholder til diasnummer 5">
            <a:extLst>
              <a:ext uri="{FF2B5EF4-FFF2-40B4-BE49-F238E27FC236}">
                <a16:creationId xmlns:a16="http://schemas.microsoft.com/office/drawing/2014/main" id="{ABA48115-54BA-FCBF-5EFA-1DE10FDFCF75}"/>
              </a:ext>
            </a:extLst>
          </p:cNvPr>
          <p:cNvSpPr>
            <a:spLocks noGrp="1"/>
          </p:cNvSpPr>
          <p:nvPr>
            <p:ph type="sldNum" sz="quarter" idx="4"/>
          </p:nvPr>
        </p:nvSpPr>
        <p:spPr>
          <a:xfrm>
            <a:off x="11504613" y="6288074"/>
            <a:ext cx="687386" cy="180000"/>
          </a:xfrm>
          <a:prstGeom prst="rect">
            <a:avLst/>
          </a:prstGeom>
        </p:spPr>
        <p:txBody>
          <a:bodyPr vert="horz" lIns="0" tIns="0" rIns="0" bIns="0" rtlCol="0" anchor="t" anchorCtr="0">
            <a:noAutofit/>
          </a:bodyPr>
          <a:lstStyle>
            <a:lvl1pPr algn="ctr">
              <a:defRPr lang="da-DK" sz="900" b="0" kern="1200" smtClean="0">
                <a:solidFill>
                  <a:schemeClr val="tx1"/>
                </a:solidFill>
                <a:latin typeface="+mn-lt"/>
                <a:ea typeface="+mn-ea"/>
                <a:cs typeface="+mn-cs"/>
              </a:defRPr>
            </a:lvl1pPr>
          </a:lstStyle>
          <a:p>
            <a:fld id="{0DAB5548-7253-48D6-B95B-F3D312A72220}" type="slidenum">
              <a:rPr lang="da-DK" smtClean="0"/>
              <a:pPr/>
              <a:t>‹nr.›</a:t>
            </a:fld>
            <a:endParaRPr lang="da-DK" dirty="0"/>
          </a:p>
        </p:txBody>
      </p:sp>
    </p:spTree>
    <p:extLst>
      <p:ext uri="{BB962C8B-B14F-4D97-AF65-F5344CB8AC3E}">
        <p14:creationId xmlns:p14="http://schemas.microsoft.com/office/powerpoint/2010/main" val="32232993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Underside 1">
    <p:spTree>
      <p:nvGrpSpPr>
        <p:cNvPr id="1" name=""/>
        <p:cNvGrpSpPr/>
        <p:nvPr/>
      </p:nvGrpSpPr>
      <p:grpSpPr>
        <a:xfrm>
          <a:off x="0" y="0"/>
          <a:ext cx="0" cy="0"/>
          <a:chOff x="0" y="0"/>
          <a:chExt cx="0" cy="0"/>
        </a:xfrm>
      </p:grpSpPr>
      <p:pic>
        <p:nvPicPr>
          <p:cNvPr id="18" name="Billede 17">
            <a:extLst>
              <a:ext uri="{FF2B5EF4-FFF2-40B4-BE49-F238E27FC236}">
                <a16:creationId xmlns:a16="http://schemas.microsoft.com/office/drawing/2014/main" id="{72300987-C3BB-40FA-BB5D-7A5E28B567ED}"/>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0" y="-910"/>
            <a:ext cx="12192000" cy="6858910"/>
          </a:xfrm>
          <a:prstGeom prst="rect">
            <a:avLst/>
          </a:prstGeom>
        </p:spPr>
      </p:pic>
      <p:sp>
        <p:nvSpPr>
          <p:cNvPr id="11" name="Titel 1"/>
          <p:cNvSpPr>
            <a:spLocks noGrp="1"/>
          </p:cNvSpPr>
          <p:nvPr>
            <p:ph type="title" hasCustomPrompt="1"/>
          </p:nvPr>
        </p:nvSpPr>
        <p:spPr>
          <a:xfrm>
            <a:off x="695401" y="692696"/>
            <a:ext cx="8929173" cy="1008112"/>
          </a:xfrm>
        </p:spPr>
        <p:txBody>
          <a:bodyPr/>
          <a:lstStyle>
            <a:lvl1pPr>
              <a:defRPr>
                <a:solidFill>
                  <a:schemeClr val="bg1"/>
                </a:solidFill>
              </a:defRPr>
            </a:lvl1pPr>
          </a:lstStyle>
          <a:p>
            <a:r>
              <a:rPr lang="da-DK" dirty="0"/>
              <a:t>Overskrift 28pt i max. to linjer </a:t>
            </a:r>
            <a:br>
              <a:rPr lang="da-DK" dirty="0"/>
            </a:br>
            <a:r>
              <a:rPr lang="da-DK" dirty="0"/>
              <a:t>teksten vokser opad</a:t>
            </a:r>
          </a:p>
        </p:txBody>
      </p:sp>
      <p:sp>
        <p:nvSpPr>
          <p:cNvPr id="3" name="Pladsholder til indhold 2"/>
          <p:cNvSpPr>
            <a:spLocks noGrp="1"/>
          </p:cNvSpPr>
          <p:nvPr>
            <p:ph sz="quarter" idx="13" hasCustomPrompt="1"/>
          </p:nvPr>
        </p:nvSpPr>
        <p:spPr>
          <a:xfrm>
            <a:off x="695401" y="1916832"/>
            <a:ext cx="8928991" cy="4464496"/>
          </a:xfrm>
        </p:spPr>
        <p:txBody>
          <a:bodyPr/>
          <a:lstStyle>
            <a:lvl1pPr marL="0" indent="0">
              <a:buNone/>
              <a:defRPr>
                <a:solidFill>
                  <a:schemeClr val="bg1"/>
                </a:solidFill>
              </a:defRPr>
            </a:lvl1pPr>
            <a:lvl2pPr marL="360000" indent="0">
              <a:buNone/>
              <a:defRPr>
                <a:solidFill>
                  <a:schemeClr val="bg1"/>
                </a:solidFill>
              </a:defRPr>
            </a:lvl2pPr>
            <a:lvl3pPr marL="702000" indent="0">
              <a:buNone/>
              <a:defRPr>
                <a:solidFill>
                  <a:schemeClr val="bg1"/>
                </a:solidFill>
              </a:defRPr>
            </a:lvl3pPr>
            <a:lvl4pPr marL="1080000" indent="0">
              <a:buNone/>
              <a:defRPr>
                <a:solidFill>
                  <a:schemeClr val="bg1"/>
                </a:solidFill>
              </a:defRPr>
            </a:lvl4pPr>
            <a:lvl5pPr marL="1440000" indent="0">
              <a:buNone/>
              <a:defRPr>
                <a:solidFill>
                  <a:schemeClr val="bg1"/>
                </a:solidFill>
              </a:defRPr>
            </a:lvl5pPr>
            <a:lvl6pPr marL="1998000" indent="-180000">
              <a:defRPr>
                <a:solidFill>
                  <a:schemeClr val="tx1"/>
                </a:solidFill>
              </a:defRPr>
            </a:lvl6pPr>
            <a:lvl7pPr marL="2358000" indent="-180000">
              <a:defRPr>
                <a:solidFill>
                  <a:schemeClr val="tx1"/>
                </a:solidFill>
              </a:defRPr>
            </a:lvl7pPr>
            <a:lvl8pPr marL="2718000" indent="-180000">
              <a:defRPr>
                <a:solidFill>
                  <a:schemeClr val="tx1"/>
                </a:solidFill>
              </a:defRPr>
            </a:lvl8pPr>
            <a:lvl9pPr marL="2718000" indent="-180000">
              <a:defRPr sz="1000">
                <a:solidFill>
                  <a:schemeClr val="tx1"/>
                </a:solidFill>
              </a:defRPr>
            </a:lvl9pPr>
          </a:lstStyle>
          <a:p>
            <a:pPr lvl="0"/>
            <a:r>
              <a:rPr lang="da-DK" dirty="0"/>
              <a:t>Brødtekst 22pt skrives her</a:t>
            </a:r>
          </a:p>
          <a:p>
            <a:pPr lvl="1"/>
            <a:r>
              <a:rPr lang="da-DK" dirty="0"/>
              <a:t>Andet niveau</a:t>
            </a:r>
          </a:p>
          <a:p>
            <a:pPr lvl="2"/>
            <a:r>
              <a:rPr lang="da-DK" dirty="0"/>
              <a:t>Tredje niveau</a:t>
            </a:r>
          </a:p>
          <a:p>
            <a:pPr lvl="3"/>
            <a:r>
              <a:rPr lang="da-DK" dirty="0"/>
              <a:t>Fjerde niveau </a:t>
            </a:r>
          </a:p>
          <a:p>
            <a:pPr lvl="4"/>
            <a:r>
              <a:rPr lang="da-DK" dirty="0"/>
              <a:t>Femte niveau</a:t>
            </a:r>
          </a:p>
        </p:txBody>
      </p:sp>
      <p:sp>
        <p:nvSpPr>
          <p:cNvPr id="8" name="text" descr="{&quot;templafy&quot;:{&quot;id&quot;:&quot;402a1c24-0eda-49a2-ba92-17d309d18f75&quot;}}" hidden="1" title="UserProfile.Centers.Center_{{DocumentLanguage}}">
            <a:extLst>
              <a:ext uri="{FF2B5EF4-FFF2-40B4-BE49-F238E27FC236}">
                <a16:creationId xmlns:a16="http://schemas.microsoft.com/office/drawing/2014/main" id="{867010F9-A7D3-4A5E-BC65-021A3528870A}"/>
              </a:ext>
            </a:extLst>
          </p:cNvPr>
          <p:cNvSpPr txBox="1">
            <a:spLocks/>
          </p:cNvSpPr>
          <p:nvPr userDrawn="1"/>
        </p:nvSpPr>
        <p:spPr>
          <a:xfrm>
            <a:off x="1366838" y="378000"/>
            <a:ext cx="6120000" cy="422153"/>
          </a:xfrm>
          <a:prstGeom prst="rect">
            <a:avLst/>
          </a:prstGeom>
        </p:spPr>
        <p:txBody>
          <a:bodyPr lIns="0" tIns="0" rIns="0" bIns="0"/>
          <a:lstStyle>
            <a:lvl1pPr marL="0" indent="0" algn="l" defTabSz="914400" rtl="0" eaLnBrk="1" latinLnBrk="0" hangingPunct="1">
              <a:lnSpc>
                <a:spcPct val="100000"/>
              </a:lnSpc>
              <a:spcBef>
                <a:spcPts val="0"/>
              </a:spcBef>
              <a:spcAft>
                <a:spcPts val="1200"/>
              </a:spcAft>
              <a:buClr>
                <a:schemeClr val="accent6"/>
              </a:buClr>
              <a:buFont typeface="Arial" panose="020B0604020202020204" pitchFamily="34" charset="0"/>
              <a:buNone/>
              <a:defRPr lang="da-DK" sz="1200" b="1" kern="1200" baseline="0" dirty="0">
                <a:solidFill>
                  <a:srgbClr val="B3B3B3"/>
                </a:solidFill>
                <a:latin typeface="+mn-lt"/>
                <a:ea typeface="+mn-ea"/>
                <a:cs typeface="+mn-cs"/>
              </a:defRPr>
            </a:lvl1pPr>
            <a:lvl2pPr marL="504000" indent="-144000" algn="l" defTabSz="914400" rtl="0" eaLnBrk="1" latinLnBrk="0" hangingPunct="1">
              <a:spcBef>
                <a:spcPts val="0"/>
              </a:spcBef>
              <a:spcAft>
                <a:spcPts val="1200"/>
              </a:spcAft>
              <a:buClr>
                <a:schemeClr val="accent6"/>
              </a:buClr>
              <a:buFont typeface="Arial" panose="020B0604020202020204" pitchFamily="34" charset="0"/>
              <a:buChar char="•"/>
              <a:defRPr lang="da-DK" sz="2000" kern="1200" baseline="0" dirty="0" smtClean="0">
                <a:solidFill>
                  <a:schemeClr val="tx1"/>
                </a:solidFill>
                <a:latin typeface="+mn-lt"/>
                <a:ea typeface="+mn-ea"/>
                <a:cs typeface="+mn-cs"/>
              </a:defRPr>
            </a:lvl2pPr>
            <a:lvl3pPr marL="828000" indent="-126000" algn="l" defTabSz="914400" rtl="0" eaLnBrk="1" latinLnBrk="0" hangingPunct="1">
              <a:spcBef>
                <a:spcPts val="0"/>
              </a:spcBef>
              <a:spcAft>
                <a:spcPts val="1200"/>
              </a:spcAft>
              <a:buClr>
                <a:schemeClr val="accent6"/>
              </a:buClr>
              <a:buFont typeface="Arial" panose="020B0604020202020204" pitchFamily="34" charset="0"/>
              <a:buChar char="•"/>
              <a:defRPr lang="da-DK" sz="1800" kern="1200" dirty="0" smtClean="0">
                <a:solidFill>
                  <a:schemeClr val="tx1"/>
                </a:solidFill>
                <a:latin typeface="+mn-lt"/>
                <a:ea typeface="+mn-ea"/>
                <a:cs typeface="+mn-cs"/>
              </a:defRPr>
            </a:lvl3pPr>
            <a:lvl4pPr marL="118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600" kern="1200" dirty="0" smtClean="0">
                <a:solidFill>
                  <a:schemeClr val="tx1"/>
                </a:solidFill>
                <a:latin typeface="+mn-lt"/>
                <a:ea typeface="+mn-ea"/>
                <a:cs typeface="+mn-cs"/>
              </a:defRPr>
            </a:lvl4pPr>
            <a:lvl5pPr marL="154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400" kern="1200" dirty="0" smtClean="0">
                <a:solidFill>
                  <a:schemeClr val="tx1"/>
                </a:solidFill>
                <a:latin typeface="+mn-lt"/>
                <a:ea typeface="+mn-ea"/>
                <a:cs typeface="+mn-cs"/>
              </a:defRPr>
            </a:lvl5pPr>
            <a:lvl6pPr marL="1908000" indent="-90000" algn="l" defTabSz="914400" rtl="0" eaLnBrk="1" latinLnBrk="0" hangingPunct="1">
              <a:spcBef>
                <a:spcPts val="0"/>
              </a:spcBef>
              <a:spcAft>
                <a:spcPts val="1200"/>
              </a:spcAft>
              <a:buClr>
                <a:srgbClr val="7D7D7D"/>
              </a:buClr>
              <a:buFont typeface="Arial" panose="020B0604020202020204" pitchFamily="34" charset="0"/>
              <a:buChar char="•"/>
              <a:defRPr lang="da-DK" sz="1200" kern="1200" baseline="0" dirty="0">
                <a:solidFill>
                  <a:schemeClr val="tx1"/>
                </a:solidFill>
                <a:latin typeface="+mn-lt"/>
                <a:ea typeface="+mn-ea"/>
                <a:cs typeface="+mn-cs"/>
              </a:defRPr>
            </a:lvl6pPr>
            <a:lvl7pPr marL="2268000" indent="-90000" algn="l" defTabSz="914400" rtl="0" eaLnBrk="1" latinLnBrk="0" hangingPunct="1">
              <a:spcBef>
                <a:spcPts val="0"/>
              </a:spcBef>
              <a:spcAft>
                <a:spcPts val="1200"/>
              </a:spcAft>
              <a:buClr>
                <a:srgbClr val="7D7D7D"/>
              </a:buClr>
              <a:buFont typeface="Arial" panose="020B0604020202020204" pitchFamily="34" charset="0"/>
              <a:buChar char="•"/>
              <a:defRPr lang="da-DK" sz="1100" kern="1200" baseline="0" dirty="0">
                <a:solidFill>
                  <a:schemeClr val="tx1"/>
                </a:solidFill>
                <a:latin typeface="+mn-lt"/>
                <a:ea typeface="+mn-ea"/>
                <a:cs typeface="+mn-cs"/>
              </a:defRPr>
            </a:lvl7pPr>
            <a:lvl8pPr marL="2628000" indent="-90000" algn="l" defTabSz="914400" rtl="0" eaLnBrk="1" latinLnBrk="0" hangingPunct="1">
              <a:spcBef>
                <a:spcPts val="0"/>
              </a:spcBef>
              <a:spcAft>
                <a:spcPts val="1200"/>
              </a:spcAft>
              <a:buClr>
                <a:srgbClr val="7D7D7D"/>
              </a:buClr>
              <a:buFont typeface="Arial" panose="020B0604020202020204" pitchFamily="34" charset="0"/>
              <a:buChar char="•"/>
              <a:defRPr lang="da-DK" sz="1000" kern="1200" baseline="0" dirty="0">
                <a:solidFill>
                  <a:schemeClr val="tx1"/>
                </a:solidFill>
                <a:latin typeface="+mn-lt"/>
                <a:ea typeface="+mn-ea"/>
                <a:cs typeface="+mn-cs"/>
              </a:defRPr>
            </a:lvl8pPr>
            <a:lvl9pPr marL="2988000" indent="-90000" algn="l" defTabSz="914400" rtl="0" eaLnBrk="1" latinLnBrk="0" hangingPunct="1">
              <a:spcBef>
                <a:spcPts val="0"/>
              </a:spcBef>
              <a:spcAft>
                <a:spcPts val="1200"/>
              </a:spcAft>
              <a:buClr>
                <a:srgbClr val="808080"/>
              </a:buClr>
              <a:buFont typeface="Arial" panose="020B0604020202020204" pitchFamily="34" charset="0"/>
              <a:buChar char="•"/>
              <a:defRPr sz="900" kern="1200">
                <a:solidFill>
                  <a:schemeClr val="tx1"/>
                </a:solidFill>
                <a:latin typeface="+mn-lt"/>
                <a:ea typeface="+mn-ea"/>
                <a:cs typeface="+mn-cs"/>
              </a:defRPr>
            </a:lvl9pPr>
          </a:lstStyle>
          <a:p>
            <a:endParaRPr lang="en-GB" sz="1400" dirty="0">
              <a:solidFill>
                <a:srgbClr val="B3B3B3"/>
              </a:solidFill>
            </a:endParaRPr>
          </a:p>
        </p:txBody>
      </p:sp>
      <p:sp>
        <p:nvSpPr>
          <p:cNvPr id="23" name="text" descr="{&quot;templafy&quot;:{&quot;id&quot;:&quot;810cb64a-f11a-46f1-9975-255c24e0d044&quot;}}" hidden="1" title="Form.Manuel_dato">
            <a:extLst>
              <a:ext uri="{FF2B5EF4-FFF2-40B4-BE49-F238E27FC236}">
                <a16:creationId xmlns:a16="http://schemas.microsoft.com/office/drawing/2014/main" id="{D852104B-31C3-45BB-B8A2-2EFD81BDA39E}"/>
              </a:ext>
            </a:extLst>
          </p:cNvPr>
          <p:cNvSpPr txBox="1"/>
          <p:nvPr userDrawn="1"/>
        </p:nvSpPr>
        <p:spPr>
          <a:xfrm>
            <a:off x="7891200" y="6289200"/>
            <a:ext cx="3387600" cy="180000"/>
          </a:xfrm>
          <a:prstGeom prst="rect">
            <a:avLst/>
          </a:prstGeom>
          <a:noFill/>
        </p:spPr>
        <p:txBody>
          <a:bodyPr wrap="square" lIns="0" tIns="0" rIns="0" bIns="0" rtlCol="0">
            <a:noAutofit/>
          </a:bodyPr>
          <a:lstStyle/>
          <a:p>
            <a:pPr algn="r"/>
            <a:endParaRPr lang="da-DK" sz="1000" dirty="0" err="1">
              <a:solidFill>
                <a:schemeClr val="bg1"/>
              </a:solidFill>
            </a:endParaRPr>
          </a:p>
        </p:txBody>
      </p:sp>
      <p:sp>
        <p:nvSpPr>
          <p:cNvPr id="2" name="Pladsholder til diasnummer 5">
            <a:extLst>
              <a:ext uri="{FF2B5EF4-FFF2-40B4-BE49-F238E27FC236}">
                <a16:creationId xmlns:a16="http://schemas.microsoft.com/office/drawing/2014/main" id="{69113453-5C93-71E3-E306-0A370A62AC28}"/>
              </a:ext>
            </a:extLst>
          </p:cNvPr>
          <p:cNvSpPr>
            <a:spLocks noGrp="1"/>
          </p:cNvSpPr>
          <p:nvPr>
            <p:ph type="sldNum" sz="quarter" idx="4"/>
          </p:nvPr>
        </p:nvSpPr>
        <p:spPr>
          <a:xfrm>
            <a:off x="11504613" y="6288074"/>
            <a:ext cx="687386" cy="180000"/>
          </a:xfrm>
          <a:prstGeom prst="rect">
            <a:avLst/>
          </a:prstGeom>
        </p:spPr>
        <p:txBody>
          <a:bodyPr vert="horz" lIns="0" tIns="0" rIns="0" bIns="0" rtlCol="0" anchor="t" anchorCtr="0">
            <a:noAutofit/>
          </a:bodyPr>
          <a:lstStyle>
            <a:lvl1pPr algn="ctr">
              <a:defRPr lang="da-DK" sz="900" b="0" kern="1200" smtClean="0">
                <a:solidFill>
                  <a:schemeClr val="tx1"/>
                </a:solidFill>
                <a:latin typeface="+mn-lt"/>
                <a:ea typeface="+mn-ea"/>
                <a:cs typeface="+mn-cs"/>
              </a:defRPr>
            </a:lvl1pPr>
          </a:lstStyle>
          <a:p>
            <a:fld id="{0DAB5548-7253-48D6-B95B-F3D312A72220}" type="slidenum">
              <a:rPr lang="da-DK" smtClean="0"/>
              <a:pPr/>
              <a:t>‹nr.›</a:t>
            </a:fld>
            <a:endParaRPr lang="da-DK" dirty="0"/>
          </a:p>
        </p:txBody>
      </p:sp>
    </p:spTree>
    <p:extLst>
      <p:ext uri="{BB962C8B-B14F-4D97-AF65-F5344CB8AC3E}">
        <p14:creationId xmlns:p14="http://schemas.microsoft.com/office/powerpoint/2010/main" val="37761006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Underside 2">
    <p:spTree>
      <p:nvGrpSpPr>
        <p:cNvPr id="1" name=""/>
        <p:cNvGrpSpPr/>
        <p:nvPr/>
      </p:nvGrpSpPr>
      <p:grpSpPr>
        <a:xfrm>
          <a:off x="0" y="0"/>
          <a:ext cx="0" cy="0"/>
          <a:chOff x="0" y="0"/>
          <a:chExt cx="0" cy="0"/>
        </a:xfrm>
      </p:grpSpPr>
      <p:pic>
        <p:nvPicPr>
          <p:cNvPr id="2" name="Billede 1">
            <a:extLst>
              <a:ext uri="{FF2B5EF4-FFF2-40B4-BE49-F238E27FC236}">
                <a16:creationId xmlns:a16="http://schemas.microsoft.com/office/drawing/2014/main" id="{F45F196B-973B-BF0B-703C-D2708A69822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6138" y="0"/>
            <a:ext cx="12179722" cy="6857997"/>
          </a:xfrm>
          <a:prstGeom prst="rect">
            <a:avLst/>
          </a:prstGeom>
        </p:spPr>
      </p:pic>
      <p:sp>
        <p:nvSpPr>
          <p:cNvPr id="7" name="Pladsholder til indhold 6"/>
          <p:cNvSpPr>
            <a:spLocks noGrp="1"/>
          </p:cNvSpPr>
          <p:nvPr>
            <p:ph sz="quarter" idx="13" hasCustomPrompt="1"/>
          </p:nvPr>
        </p:nvSpPr>
        <p:spPr>
          <a:xfrm>
            <a:off x="695401" y="2038033"/>
            <a:ext cx="4628747" cy="4343295"/>
          </a:xfrm>
        </p:spPr>
        <p:txBody>
          <a:bodyPr/>
          <a:lstStyle>
            <a:lvl1pPr marL="0" indent="0">
              <a:buNone/>
              <a:defRPr sz="1800">
                <a:solidFill>
                  <a:schemeClr val="tx1"/>
                </a:solidFill>
              </a:defRPr>
            </a:lvl1pPr>
            <a:lvl2pPr marL="342000" indent="0">
              <a:buNone/>
              <a:defRPr sz="1600">
                <a:solidFill>
                  <a:schemeClr val="tx1"/>
                </a:solidFill>
              </a:defRPr>
            </a:lvl2pPr>
            <a:lvl3pPr marL="702000" indent="0">
              <a:buNone/>
              <a:defRPr sz="1400">
                <a:solidFill>
                  <a:schemeClr val="tx1"/>
                </a:solidFill>
              </a:defRPr>
            </a:lvl3pPr>
            <a:lvl4pPr marL="1062000" indent="0">
              <a:buNone/>
              <a:defRPr sz="1200">
                <a:solidFill>
                  <a:schemeClr val="tx1"/>
                </a:solidFill>
              </a:defRPr>
            </a:lvl4pPr>
            <a:lvl5pPr marL="1422000" indent="0">
              <a:buNone/>
              <a:defRPr sz="1000">
                <a:solidFill>
                  <a:schemeClr val="tx1"/>
                </a:solidFill>
              </a:defRPr>
            </a:lvl5pPr>
            <a:lvl6pPr marL="1872000">
              <a:defRPr sz="1000">
                <a:solidFill>
                  <a:schemeClr val="tx1"/>
                </a:solidFill>
              </a:defRPr>
            </a:lvl6pPr>
            <a:lvl7pPr marL="2232000">
              <a:defRPr sz="1000">
                <a:solidFill>
                  <a:schemeClr val="tx1"/>
                </a:solidFill>
              </a:defRPr>
            </a:lvl7pPr>
            <a:lvl8pPr marL="2592000">
              <a:defRPr>
                <a:solidFill>
                  <a:schemeClr val="tx1"/>
                </a:solidFill>
              </a:defRPr>
            </a:lvl8pPr>
            <a:lvl9pPr marL="2952000">
              <a:defRPr sz="1000">
                <a:solidFill>
                  <a:schemeClr val="tx1"/>
                </a:solidFill>
              </a:defRPr>
            </a:lvl9pPr>
          </a:lstStyle>
          <a:p>
            <a:pPr lvl="0"/>
            <a:r>
              <a:rPr lang="da-DK" dirty="0"/>
              <a:t>Brødtekst 18pt skrives her</a:t>
            </a:r>
          </a:p>
          <a:p>
            <a:pPr lvl="1"/>
            <a:r>
              <a:rPr lang="da-DK" dirty="0"/>
              <a:t>Andet niveau</a:t>
            </a:r>
          </a:p>
          <a:p>
            <a:pPr lvl="2"/>
            <a:r>
              <a:rPr lang="da-DK" dirty="0"/>
              <a:t>Tredje niveau</a:t>
            </a:r>
          </a:p>
          <a:p>
            <a:pPr lvl="3"/>
            <a:r>
              <a:rPr lang="da-DK" dirty="0"/>
              <a:t>Fjerde niveau</a:t>
            </a:r>
          </a:p>
          <a:p>
            <a:pPr lvl="4"/>
            <a:r>
              <a:rPr lang="da-DK" dirty="0"/>
              <a:t>Femte niveau</a:t>
            </a:r>
          </a:p>
        </p:txBody>
      </p:sp>
      <p:sp>
        <p:nvSpPr>
          <p:cNvPr id="19" name="Pladsholder til indhold 6"/>
          <p:cNvSpPr>
            <a:spLocks noGrp="1"/>
          </p:cNvSpPr>
          <p:nvPr>
            <p:ph sz="quarter" idx="14" hasCustomPrompt="1"/>
          </p:nvPr>
        </p:nvSpPr>
        <p:spPr>
          <a:xfrm>
            <a:off x="5715924" y="2038034"/>
            <a:ext cx="4628746" cy="4345686"/>
          </a:xfrm>
          <a:solidFill>
            <a:schemeClr val="accent2"/>
          </a:solidFill>
        </p:spPr>
        <p:txBody>
          <a:bodyPr lIns="180000" tIns="180000" rIns="180000" bIns="180000"/>
          <a:lstStyle>
            <a:lvl1pPr marL="0" indent="0">
              <a:buNone/>
              <a:defRPr sz="1800">
                <a:solidFill>
                  <a:schemeClr val="tx1"/>
                </a:solidFill>
              </a:defRPr>
            </a:lvl1pPr>
            <a:lvl2pPr marL="342000" indent="0">
              <a:buNone/>
              <a:defRPr sz="1600">
                <a:solidFill>
                  <a:schemeClr val="tx1"/>
                </a:solidFill>
              </a:defRPr>
            </a:lvl2pPr>
            <a:lvl3pPr marL="702000" indent="0">
              <a:buNone/>
              <a:defRPr sz="1400">
                <a:solidFill>
                  <a:schemeClr val="tx1"/>
                </a:solidFill>
              </a:defRPr>
            </a:lvl3pPr>
            <a:lvl4pPr marL="1062000" indent="0">
              <a:buNone/>
              <a:defRPr sz="1200">
                <a:solidFill>
                  <a:schemeClr val="tx1"/>
                </a:solidFill>
              </a:defRPr>
            </a:lvl4pPr>
            <a:lvl5pPr marL="1422000" indent="0">
              <a:buNone/>
              <a:defRPr sz="1000">
                <a:solidFill>
                  <a:schemeClr val="tx1"/>
                </a:solidFill>
              </a:defRPr>
            </a:lvl5pPr>
            <a:lvl6pPr marL="1872000">
              <a:defRPr sz="1000">
                <a:solidFill>
                  <a:schemeClr val="bg1"/>
                </a:solidFill>
              </a:defRPr>
            </a:lvl6pPr>
            <a:lvl7pPr marL="2232000">
              <a:defRPr sz="1000">
                <a:solidFill>
                  <a:schemeClr val="bg1"/>
                </a:solidFill>
              </a:defRPr>
            </a:lvl7pPr>
            <a:lvl8pPr marL="2592000">
              <a:defRPr>
                <a:solidFill>
                  <a:schemeClr val="bg1"/>
                </a:solidFill>
              </a:defRPr>
            </a:lvl8pPr>
            <a:lvl9pPr marL="2952000">
              <a:defRPr sz="1000">
                <a:solidFill>
                  <a:schemeClr val="bg1"/>
                </a:solidFill>
              </a:defRPr>
            </a:lvl9pPr>
          </a:lstStyle>
          <a:p>
            <a:pPr lvl="0"/>
            <a:r>
              <a:rPr lang="da-DK" dirty="0"/>
              <a:t>Brødtekst 18pt skrives her</a:t>
            </a:r>
          </a:p>
          <a:p>
            <a:pPr lvl="1"/>
            <a:r>
              <a:rPr lang="da-DK" dirty="0"/>
              <a:t>Andet niveau</a:t>
            </a:r>
          </a:p>
          <a:p>
            <a:pPr lvl="2"/>
            <a:r>
              <a:rPr lang="da-DK" dirty="0"/>
              <a:t>Tredje niveau</a:t>
            </a:r>
          </a:p>
          <a:p>
            <a:pPr lvl="3"/>
            <a:r>
              <a:rPr lang="da-DK" dirty="0"/>
              <a:t>Fjerde niveau</a:t>
            </a:r>
          </a:p>
          <a:p>
            <a:pPr lvl="4"/>
            <a:r>
              <a:rPr lang="da-DK" dirty="0"/>
              <a:t>Femte niveau</a:t>
            </a:r>
          </a:p>
        </p:txBody>
      </p:sp>
      <p:sp>
        <p:nvSpPr>
          <p:cNvPr id="3" name="Date Placeholder 2" hidden="1">
            <a:extLst>
              <a:ext uri="{FF2B5EF4-FFF2-40B4-BE49-F238E27FC236}">
                <a16:creationId xmlns:a16="http://schemas.microsoft.com/office/drawing/2014/main" id="{168D8D5A-0B9B-4749-A27C-B61865A9F46C}"/>
              </a:ext>
            </a:extLst>
          </p:cNvPr>
          <p:cNvSpPr>
            <a:spLocks noGrp="1"/>
          </p:cNvSpPr>
          <p:nvPr>
            <p:ph type="dt" sz="half" idx="15"/>
          </p:nvPr>
        </p:nvSpPr>
        <p:spPr/>
        <p:txBody>
          <a:bodyPr/>
          <a:lstStyle/>
          <a:p>
            <a:endParaRPr lang="da-DK" dirty="0"/>
          </a:p>
        </p:txBody>
      </p:sp>
      <p:sp>
        <p:nvSpPr>
          <p:cNvPr id="8" name="Footer Placeholder 7" hidden="1">
            <a:extLst>
              <a:ext uri="{FF2B5EF4-FFF2-40B4-BE49-F238E27FC236}">
                <a16:creationId xmlns:a16="http://schemas.microsoft.com/office/drawing/2014/main" id="{BD7D929E-55A9-404B-AB63-7056C83E8F0C}"/>
              </a:ext>
            </a:extLst>
          </p:cNvPr>
          <p:cNvSpPr>
            <a:spLocks noGrp="1"/>
          </p:cNvSpPr>
          <p:nvPr>
            <p:ph type="ftr" sz="quarter" idx="16"/>
          </p:nvPr>
        </p:nvSpPr>
        <p:spPr/>
        <p:txBody>
          <a:bodyPr/>
          <a:lstStyle/>
          <a:p>
            <a:endParaRPr lang="en-GB"/>
          </a:p>
        </p:txBody>
      </p:sp>
      <p:sp>
        <p:nvSpPr>
          <p:cNvPr id="12" name="text" descr="{&quot;templafy&quot;:{&quot;id&quot;:&quot;092fe672-350b-4e40-a598-4e0213300ffe&quot;}}" hidden="1" title="UserProfile.Centers.Center_{{DocumentLanguage}}">
            <a:extLst>
              <a:ext uri="{FF2B5EF4-FFF2-40B4-BE49-F238E27FC236}">
                <a16:creationId xmlns:a16="http://schemas.microsoft.com/office/drawing/2014/main" id="{070629F2-536E-43DB-A618-FC0BE464A8B6}"/>
              </a:ext>
            </a:extLst>
          </p:cNvPr>
          <p:cNvSpPr txBox="1">
            <a:spLocks/>
          </p:cNvSpPr>
          <p:nvPr userDrawn="1"/>
        </p:nvSpPr>
        <p:spPr>
          <a:xfrm>
            <a:off x="1366838" y="378000"/>
            <a:ext cx="6120000" cy="422153"/>
          </a:xfrm>
          <a:prstGeom prst="rect">
            <a:avLst/>
          </a:prstGeom>
        </p:spPr>
        <p:txBody>
          <a:bodyPr lIns="0" tIns="0" rIns="0" bIns="0"/>
          <a:lstStyle>
            <a:lvl1pPr marL="0" indent="0" algn="l" defTabSz="914400" rtl="0" eaLnBrk="1" latinLnBrk="0" hangingPunct="1">
              <a:lnSpc>
                <a:spcPct val="100000"/>
              </a:lnSpc>
              <a:spcBef>
                <a:spcPts val="0"/>
              </a:spcBef>
              <a:spcAft>
                <a:spcPts val="1200"/>
              </a:spcAft>
              <a:buClr>
                <a:schemeClr val="accent6"/>
              </a:buClr>
              <a:buFont typeface="Arial" panose="020B0604020202020204" pitchFamily="34" charset="0"/>
              <a:buNone/>
              <a:defRPr lang="da-DK" sz="1200" b="1" kern="1200" baseline="0" dirty="0">
                <a:solidFill>
                  <a:srgbClr val="B3B3B3"/>
                </a:solidFill>
                <a:latin typeface="+mn-lt"/>
                <a:ea typeface="+mn-ea"/>
                <a:cs typeface="+mn-cs"/>
              </a:defRPr>
            </a:lvl1pPr>
            <a:lvl2pPr marL="504000" indent="-144000" algn="l" defTabSz="914400" rtl="0" eaLnBrk="1" latinLnBrk="0" hangingPunct="1">
              <a:spcBef>
                <a:spcPts val="0"/>
              </a:spcBef>
              <a:spcAft>
                <a:spcPts val="1200"/>
              </a:spcAft>
              <a:buClr>
                <a:schemeClr val="accent6"/>
              </a:buClr>
              <a:buFont typeface="Arial" panose="020B0604020202020204" pitchFamily="34" charset="0"/>
              <a:buChar char="•"/>
              <a:defRPr lang="da-DK" sz="2000" kern="1200" baseline="0" dirty="0" smtClean="0">
                <a:solidFill>
                  <a:schemeClr val="tx1"/>
                </a:solidFill>
                <a:latin typeface="+mn-lt"/>
                <a:ea typeface="+mn-ea"/>
                <a:cs typeface="+mn-cs"/>
              </a:defRPr>
            </a:lvl2pPr>
            <a:lvl3pPr marL="828000" indent="-126000" algn="l" defTabSz="914400" rtl="0" eaLnBrk="1" latinLnBrk="0" hangingPunct="1">
              <a:spcBef>
                <a:spcPts val="0"/>
              </a:spcBef>
              <a:spcAft>
                <a:spcPts val="1200"/>
              </a:spcAft>
              <a:buClr>
                <a:schemeClr val="accent6"/>
              </a:buClr>
              <a:buFont typeface="Arial" panose="020B0604020202020204" pitchFamily="34" charset="0"/>
              <a:buChar char="•"/>
              <a:defRPr lang="da-DK" sz="1800" kern="1200" dirty="0" smtClean="0">
                <a:solidFill>
                  <a:schemeClr val="tx1"/>
                </a:solidFill>
                <a:latin typeface="+mn-lt"/>
                <a:ea typeface="+mn-ea"/>
                <a:cs typeface="+mn-cs"/>
              </a:defRPr>
            </a:lvl3pPr>
            <a:lvl4pPr marL="118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600" kern="1200" dirty="0" smtClean="0">
                <a:solidFill>
                  <a:schemeClr val="tx1"/>
                </a:solidFill>
                <a:latin typeface="+mn-lt"/>
                <a:ea typeface="+mn-ea"/>
                <a:cs typeface="+mn-cs"/>
              </a:defRPr>
            </a:lvl4pPr>
            <a:lvl5pPr marL="154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400" kern="1200" dirty="0" smtClean="0">
                <a:solidFill>
                  <a:schemeClr val="tx1"/>
                </a:solidFill>
                <a:latin typeface="+mn-lt"/>
                <a:ea typeface="+mn-ea"/>
                <a:cs typeface="+mn-cs"/>
              </a:defRPr>
            </a:lvl5pPr>
            <a:lvl6pPr marL="1908000" indent="-90000" algn="l" defTabSz="914400" rtl="0" eaLnBrk="1" latinLnBrk="0" hangingPunct="1">
              <a:spcBef>
                <a:spcPts val="0"/>
              </a:spcBef>
              <a:spcAft>
                <a:spcPts val="1200"/>
              </a:spcAft>
              <a:buClr>
                <a:srgbClr val="7D7D7D"/>
              </a:buClr>
              <a:buFont typeface="Arial" panose="020B0604020202020204" pitchFamily="34" charset="0"/>
              <a:buChar char="•"/>
              <a:defRPr lang="da-DK" sz="1200" kern="1200" baseline="0" dirty="0">
                <a:solidFill>
                  <a:schemeClr val="tx1"/>
                </a:solidFill>
                <a:latin typeface="+mn-lt"/>
                <a:ea typeface="+mn-ea"/>
                <a:cs typeface="+mn-cs"/>
              </a:defRPr>
            </a:lvl6pPr>
            <a:lvl7pPr marL="2268000" indent="-90000" algn="l" defTabSz="914400" rtl="0" eaLnBrk="1" latinLnBrk="0" hangingPunct="1">
              <a:spcBef>
                <a:spcPts val="0"/>
              </a:spcBef>
              <a:spcAft>
                <a:spcPts val="1200"/>
              </a:spcAft>
              <a:buClr>
                <a:srgbClr val="7D7D7D"/>
              </a:buClr>
              <a:buFont typeface="Arial" panose="020B0604020202020204" pitchFamily="34" charset="0"/>
              <a:buChar char="•"/>
              <a:defRPr lang="da-DK" sz="1100" kern="1200" baseline="0" dirty="0">
                <a:solidFill>
                  <a:schemeClr val="tx1"/>
                </a:solidFill>
                <a:latin typeface="+mn-lt"/>
                <a:ea typeface="+mn-ea"/>
                <a:cs typeface="+mn-cs"/>
              </a:defRPr>
            </a:lvl7pPr>
            <a:lvl8pPr marL="2628000" indent="-90000" algn="l" defTabSz="914400" rtl="0" eaLnBrk="1" latinLnBrk="0" hangingPunct="1">
              <a:spcBef>
                <a:spcPts val="0"/>
              </a:spcBef>
              <a:spcAft>
                <a:spcPts val="1200"/>
              </a:spcAft>
              <a:buClr>
                <a:srgbClr val="7D7D7D"/>
              </a:buClr>
              <a:buFont typeface="Arial" panose="020B0604020202020204" pitchFamily="34" charset="0"/>
              <a:buChar char="•"/>
              <a:defRPr lang="da-DK" sz="1000" kern="1200" baseline="0" dirty="0">
                <a:solidFill>
                  <a:schemeClr val="tx1"/>
                </a:solidFill>
                <a:latin typeface="+mn-lt"/>
                <a:ea typeface="+mn-ea"/>
                <a:cs typeface="+mn-cs"/>
              </a:defRPr>
            </a:lvl8pPr>
            <a:lvl9pPr marL="2988000" indent="-90000" algn="l" defTabSz="914400" rtl="0" eaLnBrk="1" latinLnBrk="0" hangingPunct="1">
              <a:spcBef>
                <a:spcPts val="0"/>
              </a:spcBef>
              <a:spcAft>
                <a:spcPts val="1200"/>
              </a:spcAft>
              <a:buClr>
                <a:srgbClr val="808080"/>
              </a:buClr>
              <a:buFont typeface="Arial" panose="020B0604020202020204" pitchFamily="34" charset="0"/>
              <a:buChar char="•"/>
              <a:defRPr sz="900" kern="1200">
                <a:solidFill>
                  <a:schemeClr val="tx1"/>
                </a:solidFill>
                <a:latin typeface="+mn-lt"/>
                <a:ea typeface="+mn-ea"/>
                <a:cs typeface="+mn-cs"/>
              </a:defRPr>
            </a:lvl9pPr>
          </a:lstStyle>
          <a:p>
            <a:endParaRPr lang="en-GB" sz="1400" dirty="0">
              <a:solidFill>
                <a:srgbClr val="B3B3B3"/>
              </a:solidFill>
            </a:endParaRPr>
          </a:p>
        </p:txBody>
      </p:sp>
      <p:sp>
        <p:nvSpPr>
          <p:cNvPr id="27" name="text" descr="{&quot;templafy&quot;:{&quot;id&quot;:&quot;89ab8676-e00b-4323-9c5f-54c0d2877257&quot;}}" hidden="1" title="Form.Manuel_dato">
            <a:extLst>
              <a:ext uri="{FF2B5EF4-FFF2-40B4-BE49-F238E27FC236}">
                <a16:creationId xmlns:a16="http://schemas.microsoft.com/office/drawing/2014/main" id="{6FE2C55A-F3A3-4C26-9E35-9687C243706A}"/>
              </a:ext>
            </a:extLst>
          </p:cNvPr>
          <p:cNvSpPr txBox="1"/>
          <p:nvPr userDrawn="1"/>
        </p:nvSpPr>
        <p:spPr>
          <a:xfrm>
            <a:off x="7891200" y="6289200"/>
            <a:ext cx="3387600" cy="180000"/>
          </a:xfrm>
          <a:prstGeom prst="rect">
            <a:avLst/>
          </a:prstGeom>
          <a:noFill/>
        </p:spPr>
        <p:txBody>
          <a:bodyPr wrap="square" lIns="0" tIns="0" rIns="0" bIns="0" rtlCol="0">
            <a:noAutofit/>
          </a:bodyPr>
          <a:lstStyle/>
          <a:p>
            <a:pPr algn="r"/>
            <a:endParaRPr lang="da-DK" sz="1000" dirty="0" err="1">
              <a:solidFill>
                <a:schemeClr val="bg1"/>
              </a:solidFill>
            </a:endParaRPr>
          </a:p>
        </p:txBody>
      </p:sp>
      <p:sp>
        <p:nvSpPr>
          <p:cNvPr id="4" name="Titel 1">
            <a:extLst>
              <a:ext uri="{FF2B5EF4-FFF2-40B4-BE49-F238E27FC236}">
                <a16:creationId xmlns:a16="http://schemas.microsoft.com/office/drawing/2014/main" id="{980B1E5B-408D-0127-1933-7FB2EBF8C186}"/>
              </a:ext>
            </a:extLst>
          </p:cNvPr>
          <p:cNvSpPr>
            <a:spLocks noGrp="1"/>
          </p:cNvSpPr>
          <p:nvPr>
            <p:ph type="title" hasCustomPrompt="1"/>
          </p:nvPr>
        </p:nvSpPr>
        <p:spPr>
          <a:xfrm>
            <a:off x="695401" y="692696"/>
            <a:ext cx="9649269" cy="1008112"/>
          </a:xfrm>
        </p:spPr>
        <p:txBody>
          <a:bodyPr/>
          <a:lstStyle>
            <a:lvl1pPr>
              <a:defRPr>
                <a:solidFill>
                  <a:schemeClr val="tx1"/>
                </a:solidFill>
              </a:defRPr>
            </a:lvl1pPr>
          </a:lstStyle>
          <a:p>
            <a:r>
              <a:rPr lang="da-DK" dirty="0"/>
              <a:t>Overskrift 28pt i max. to linjer </a:t>
            </a:r>
            <a:br>
              <a:rPr lang="da-DK" dirty="0"/>
            </a:br>
            <a:r>
              <a:rPr lang="da-DK" dirty="0"/>
              <a:t>teksten vokser opad</a:t>
            </a:r>
          </a:p>
        </p:txBody>
      </p:sp>
      <p:sp>
        <p:nvSpPr>
          <p:cNvPr id="5" name="Pladsholder til diasnummer 5">
            <a:extLst>
              <a:ext uri="{FF2B5EF4-FFF2-40B4-BE49-F238E27FC236}">
                <a16:creationId xmlns:a16="http://schemas.microsoft.com/office/drawing/2014/main" id="{CFC09CCD-5C31-7487-2BFF-E828BA1269DC}"/>
              </a:ext>
            </a:extLst>
          </p:cNvPr>
          <p:cNvSpPr>
            <a:spLocks noGrp="1"/>
          </p:cNvSpPr>
          <p:nvPr>
            <p:ph type="sldNum" sz="quarter" idx="4"/>
          </p:nvPr>
        </p:nvSpPr>
        <p:spPr>
          <a:xfrm>
            <a:off x="11504613" y="6288074"/>
            <a:ext cx="687386" cy="180000"/>
          </a:xfrm>
          <a:prstGeom prst="rect">
            <a:avLst/>
          </a:prstGeom>
        </p:spPr>
        <p:txBody>
          <a:bodyPr vert="horz" lIns="0" tIns="0" rIns="0" bIns="0" rtlCol="0" anchor="t" anchorCtr="0">
            <a:noAutofit/>
          </a:bodyPr>
          <a:lstStyle>
            <a:lvl1pPr algn="ctr">
              <a:defRPr lang="da-DK" sz="900" b="0" kern="1200" smtClean="0">
                <a:solidFill>
                  <a:schemeClr val="tx1"/>
                </a:solidFill>
                <a:latin typeface="+mn-lt"/>
                <a:ea typeface="+mn-ea"/>
                <a:cs typeface="+mn-cs"/>
              </a:defRPr>
            </a:lvl1pPr>
          </a:lstStyle>
          <a:p>
            <a:fld id="{0DAB5548-7253-48D6-B95B-F3D312A72220}" type="slidenum">
              <a:rPr lang="da-DK" smtClean="0"/>
              <a:pPr/>
              <a:t>‹nr.›</a:t>
            </a:fld>
            <a:endParaRPr lang="da-DK" dirty="0"/>
          </a:p>
        </p:txBody>
      </p:sp>
    </p:spTree>
    <p:extLst>
      <p:ext uri="{BB962C8B-B14F-4D97-AF65-F5344CB8AC3E}">
        <p14:creationId xmlns:p14="http://schemas.microsoft.com/office/powerpoint/2010/main" val="29343250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Underside 2">
    <p:spTree>
      <p:nvGrpSpPr>
        <p:cNvPr id="1" name=""/>
        <p:cNvGrpSpPr/>
        <p:nvPr/>
      </p:nvGrpSpPr>
      <p:grpSpPr>
        <a:xfrm>
          <a:off x="0" y="0"/>
          <a:ext cx="0" cy="0"/>
          <a:chOff x="0" y="0"/>
          <a:chExt cx="0" cy="0"/>
        </a:xfrm>
      </p:grpSpPr>
      <p:sp>
        <p:nvSpPr>
          <p:cNvPr id="7" name="Pladsholder til indhold 6"/>
          <p:cNvSpPr>
            <a:spLocks noGrp="1"/>
          </p:cNvSpPr>
          <p:nvPr>
            <p:ph sz="quarter" idx="13" hasCustomPrompt="1"/>
          </p:nvPr>
        </p:nvSpPr>
        <p:spPr>
          <a:xfrm>
            <a:off x="695402" y="2038033"/>
            <a:ext cx="5237546" cy="4343295"/>
          </a:xfrm>
        </p:spPr>
        <p:txBody>
          <a:bodyPr/>
          <a:lstStyle>
            <a:lvl1pPr marL="0" indent="0">
              <a:buNone/>
              <a:defRPr sz="1800">
                <a:solidFill>
                  <a:schemeClr val="tx1"/>
                </a:solidFill>
              </a:defRPr>
            </a:lvl1pPr>
            <a:lvl2pPr marL="342000" indent="0">
              <a:buNone/>
              <a:defRPr sz="1600">
                <a:solidFill>
                  <a:schemeClr val="tx1"/>
                </a:solidFill>
              </a:defRPr>
            </a:lvl2pPr>
            <a:lvl3pPr marL="702000" indent="0">
              <a:buNone/>
              <a:defRPr sz="1400">
                <a:solidFill>
                  <a:schemeClr val="tx1"/>
                </a:solidFill>
              </a:defRPr>
            </a:lvl3pPr>
            <a:lvl4pPr marL="1062000" indent="0">
              <a:buNone/>
              <a:defRPr sz="1200">
                <a:solidFill>
                  <a:schemeClr val="tx1"/>
                </a:solidFill>
              </a:defRPr>
            </a:lvl4pPr>
            <a:lvl5pPr marL="1422000" indent="0">
              <a:buNone/>
              <a:defRPr sz="1000">
                <a:solidFill>
                  <a:schemeClr val="tx1"/>
                </a:solidFill>
              </a:defRPr>
            </a:lvl5pPr>
            <a:lvl6pPr marL="1872000">
              <a:defRPr sz="1000">
                <a:solidFill>
                  <a:schemeClr val="tx1"/>
                </a:solidFill>
              </a:defRPr>
            </a:lvl6pPr>
            <a:lvl7pPr marL="2232000">
              <a:defRPr sz="1000">
                <a:solidFill>
                  <a:schemeClr val="tx1"/>
                </a:solidFill>
              </a:defRPr>
            </a:lvl7pPr>
            <a:lvl8pPr marL="2592000">
              <a:defRPr>
                <a:solidFill>
                  <a:schemeClr val="tx1"/>
                </a:solidFill>
              </a:defRPr>
            </a:lvl8pPr>
            <a:lvl9pPr marL="2952000">
              <a:defRPr sz="1000">
                <a:solidFill>
                  <a:schemeClr val="tx1"/>
                </a:solidFill>
              </a:defRPr>
            </a:lvl9pPr>
          </a:lstStyle>
          <a:p>
            <a:pPr lvl="0"/>
            <a:r>
              <a:rPr lang="da-DK" dirty="0"/>
              <a:t>Brødtekst 18pt skrives her</a:t>
            </a:r>
          </a:p>
          <a:p>
            <a:pPr lvl="1"/>
            <a:r>
              <a:rPr lang="da-DK" dirty="0"/>
              <a:t>Andet niveau</a:t>
            </a:r>
          </a:p>
          <a:p>
            <a:pPr lvl="2"/>
            <a:r>
              <a:rPr lang="da-DK" dirty="0"/>
              <a:t>Tredje niveau</a:t>
            </a:r>
          </a:p>
          <a:p>
            <a:pPr lvl="3"/>
            <a:r>
              <a:rPr lang="da-DK" dirty="0"/>
              <a:t>Fjerde niveau</a:t>
            </a:r>
          </a:p>
          <a:p>
            <a:pPr lvl="4"/>
            <a:r>
              <a:rPr lang="da-DK" dirty="0"/>
              <a:t>Femte niveau</a:t>
            </a:r>
          </a:p>
        </p:txBody>
      </p:sp>
      <p:sp>
        <p:nvSpPr>
          <p:cNvPr id="19" name="Pladsholder til indhold 6"/>
          <p:cNvSpPr>
            <a:spLocks noGrp="1"/>
          </p:cNvSpPr>
          <p:nvPr>
            <p:ph sz="quarter" idx="14" hasCustomPrompt="1"/>
          </p:nvPr>
        </p:nvSpPr>
        <p:spPr>
          <a:xfrm>
            <a:off x="6259054" y="2038034"/>
            <a:ext cx="5237545" cy="4345686"/>
          </a:xfrm>
          <a:solidFill>
            <a:schemeClr val="accent1"/>
          </a:solidFill>
        </p:spPr>
        <p:txBody>
          <a:bodyPr lIns="180000" tIns="180000" rIns="180000" bIns="180000"/>
          <a:lstStyle>
            <a:lvl1pPr marL="0" indent="0">
              <a:buNone/>
              <a:defRPr sz="1800">
                <a:solidFill>
                  <a:schemeClr val="bg1"/>
                </a:solidFill>
              </a:defRPr>
            </a:lvl1pPr>
            <a:lvl2pPr marL="342000" indent="0">
              <a:buNone/>
              <a:defRPr sz="1600">
                <a:solidFill>
                  <a:schemeClr val="bg1"/>
                </a:solidFill>
              </a:defRPr>
            </a:lvl2pPr>
            <a:lvl3pPr marL="702000" indent="0">
              <a:buNone/>
              <a:defRPr sz="1400">
                <a:solidFill>
                  <a:schemeClr val="bg1"/>
                </a:solidFill>
              </a:defRPr>
            </a:lvl3pPr>
            <a:lvl4pPr marL="1062000" indent="0">
              <a:buNone/>
              <a:defRPr sz="1200">
                <a:solidFill>
                  <a:schemeClr val="bg1"/>
                </a:solidFill>
              </a:defRPr>
            </a:lvl4pPr>
            <a:lvl5pPr marL="1422000" indent="0">
              <a:buNone/>
              <a:defRPr sz="1000">
                <a:solidFill>
                  <a:schemeClr val="bg1"/>
                </a:solidFill>
              </a:defRPr>
            </a:lvl5pPr>
            <a:lvl6pPr marL="1872000">
              <a:defRPr sz="1000">
                <a:solidFill>
                  <a:schemeClr val="bg1"/>
                </a:solidFill>
              </a:defRPr>
            </a:lvl6pPr>
            <a:lvl7pPr marL="2232000">
              <a:defRPr sz="1000">
                <a:solidFill>
                  <a:schemeClr val="bg1"/>
                </a:solidFill>
              </a:defRPr>
            </a:lvl7pPr>
            <a:lvl8pPr marL="2592000">
              <a:defRPr>
                <a:solidFill>
                  <a:schemeClr val="bg1"/>
                </a:solidFill>
              </a:defRPr>
            </a:lvl8pPr>
            <a:lvl9pPr marL="2952000">
              <a:defRPr sz="1000">
                <a:solidFill>
                  <a:schemeClr val="bg1"/>
                </a:solidFill>
              </a:defRPr>
            </a:lvl9pPr>
          </a:lstStyle>
          <a:p>
            <a:pPr lvl="0"/>
            <a:r>
              <a:rPr lang="da-DK" dirty="0"/>
              <a:t>Brødtekst 18pt skrives her</a:t>
            </a:r>
          </a:p>
          <a:p>
            <a:pPr lvl="1"/>
            <a:r>
              <a:rPr lang="da-DK" dirty="0"/>
              <a:t>Andet niveau</a:t>
            </a:r>
          </a:p>
          <a:p>
            <a:pPr lvl="2"/>
            <a:r>
              <a:rPr lang="da-DK" dirty="0"/>
              <a:t>Tredje niveau</a:t>
            </a:r>
          </a:p>
          <a:p>
            <a:pPr lvl="3"/>
            <a:r>
              <a:rPr lang="da-DK" dirty="0"/>
              <a:t>Fjerde niveau</a:t>
            </a:r>
          </a:p>
          <a:p>
            <a:pPr lvl="4"/>
            <a:r>
              <a:rPr lang="da-DK" dirty="0"/>
              <a:t>Femte niveau</a:t>
            </a:r>
          </a:p>
        </p:txBody>
      </p:sp>
      <p:sp>
        <p:nvSpPr>
          <p:cNvPr id="3" name="Date Placeholder 2" hidden="1">
            <a:extLst>
              <a:ext uri="{FF2B5EF4-FFF2-40B4-BE49-F238E27FC236}">
                <a16:creationId xmlns:a16="http://schemas.microsoft.com/office/drawing/2014/main" id="{168D8D5A-0B9B-4749-A27C-B61865A9F46C}"/>
              </a:ext>
            </a:extLst>
          </p:cNvPr>
          <p:cNvSpPr>
            <a:spLocks noGrp="1"/>
          </p:cNvSpPr>
          <p:nvPr>
            <p:ph type="dt" sz="half" idx="15"/>
          </p:nvPr>
        </p:nvSpPr>
        <p:spPr/>
        <p:txBody>
          <a:bodyPr/>
          <a:lstStyle/>
          <a:p>
            <a:endParaRPr lang="da-DK" dirty="0"/>
          </a:p>
        </p:txBody>
      </p:sp>
      <p:sp>
        <p:nvSpPr>
          <p:cNvPr id="8" name="Footer Placeholder 7" hidden="1">
            <a:extLst>
              <a:ext uri="{FF2B5EF4-FFF2-40B4-BE49-F238E27FC236}">
                <a16:creationId xmlns:a16="http://schemas.microsoft.com/office/drawing/2014/main" id="{BD7D929E-55A9-404B-AB63-7056C83E8F0C}"/>
              </a:ext>
            </a:extLst>
          </p:cNvPr>
          <p:cNvSpPr>
            <a:spLocks noGrp="1"/>
          </p:cNvSpPr>
          <p:nvPr>
            <p:ph type="ftr" sz="quarter" idx="16"/>
          </p:nvPr>
        </p:nvSpPr>
        <p:spPr/>
        <p:txBody>
          <a:bodyPr/>
          <a:lstStyle/>
          <a:p>
            <a:endParaRPr lang="en-GB"/>
          </a:p>
        </p:txBody>
      </p:sp>
      <p:sp>
        <p:nvSpPr>
          <p:cNvPr id="12" name="text" descr="{&quot;templafy&quot;:{&quot;id&quot;:&quot;092fe672-350b-4e40-a598-4e0213300ffe&quot;}}" hidden="1" title="UserProfile.Centers.Center_{{DocumentLanguage}}">
            <a:extLst>
              <a:ext uri="{FF2B5EF4-FFF2-40B4-BE49-F238E27FC236}">
                <a16:creationId xmlns:a16="http://schemas.microsoft.com/office/drawing/2014/main" id="{070629F2-536E-43DB-A618-FC0BE464A8B6}"/>
              </a:ext>
            </a:extLst>
          </p:cNvPr>
          <p:cNvSpPr txBox="1">
            <a:spLocks/>
          </p:cNvSpPr>
          <p:nvPr userDrawn="1"/>
        </p:nvSpPr>
        <p:spPr>
          <a:xfrm>
            <a:off x="1366838" y="378000"/>
            <a:ext cx="6120000" cy="422153"/>
          </a:xfrm>
          <a:prstGeom prst="rect">
            <a:avLst/>
          </a:prstGeom>
        </p:spPr>
        <p:txBody>
          <a:bodyPr lIns="0" tIns="0" rIns="0" bIns="0"/>
          <a:lstStyle>
            <a:lvl1pPr marL="0" indent="0" algn="l" defTabSz="914400" rtl="0" eaLnBrk="1" latinLnBrk="0" hangingPunct="1">
              <a:lnSpc>
                <a:spcPct val="100000"/>
              </a:lnSpc>
              <a:spcBef>
                <a:spcPts val="0"/>
              </a:spcBef>
              <a:spcAft>
                <a:spcPts val="1200"/>
              </a:spcAft>
              <a:buClr>
                <a:schemeClr val="accent6"/>
              </a:buClr>
              <a:buFont typeface="Arial" panose="020B0604020202020204" pitchFamily="34" charset="0"/>
              <a:buNone/>
              <a:defRPr lang="da-DK" sz="1200" b="1" kern="1200" baseline="0" dirty="0">
                <a:solidFill>
                  <a:srgbClr val="B3B3B3"/>
                </a:solidFill>
                <a:latin typeface="+mn-lt"/>
                <a:ea typeface="+mn-ea"/>
                <a:cs typeface="+mn-cs"/>
              </a:defRPr>
            </a:lvl1pPr>
            <a:lvl2pPr marL="504000" indent="-144000" algn="l" defTabSz="914400" rtl="0" eaLnBrk="1" latinLnBrk="0" hangingPunct="1">
              <a:spcBef>
                <a:spcPts val="0"/>
              </a:spcBef>
              <a:spcAft>
                <a:spcPts val="1200"/>
              </a:spcAft>
              <a:buClr>
                <a:schemeClr val="accent6"/>
              </a:buClr>
              <a:buFont typeface="Arial" panose="020B0604020202020204" pitchFamily="34" charset="0"/>
              <a:buChar char="•"/>
              <a:defRPr lang="da-DK" sz="2000" kern="1200" baseline="0" dirty="0" smtClean="0">
                <a:solidFill>
                  <a:schemeClr val="tx1"/>
                </a:solidFill>
                <a:latin typeface="+mn-lt"/>
                <a:ea typeface="+mn-ea"/>
                <a:cs typeface="+mn-cs"/>
              </a:defRPr>
            </a:lvl2pPr>
            <a:lvl3pPr marL="828000" indent="-126000" algn="l" defTabSz="914400" rtl="0" eaLnBrk="1" latinLnBrk="0" hangingPunct="1">
              <a:spcBef>
                <a:spcPts val="0"/>
              </a:spcBef>
              <a:spcAft>
                <a:spcPts val="1200"/>
              </a:spcAft>
              <a:buClr>
                <a:schemeClr val="accent6"/>
              </a:buClr>
              <a:buFont typeface="Arial" panose="020B0604020202020204" pitchFamily="34" charset="0"/>
              <a:buChar char="•"/>
              <a:defRPr lang="da-DK" sz="1800" kern="1200" dirty="0" smtClean="0">
                <a:solidFill>
                  <a:schemeClr val="tx1"/>
                </a:solidFill>
                <a:latin typeface="+mn-lt"/>
                <a:ea typeface="+mn-ea"/>
                <a:cs typeface="+mn-cs"/>
              </a:defRPr>
            </a:lvl3pPr>
            <a:lvl4pPr marL="118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600" kern="1200" dirty="0" smtClean="0">
                <a:solidFill>
                  <a:schemeClr val="tx1"/>
                </a:solidFill>
                <a:latin typeface="+mn-lt"/>
                <a:ea typeface="+mn-ea"/>
                <a:cs typeface="+mn-cs"/>
              </a:defRPr>
            </a:lvl4pPr>
            <a:lvl5pPr marL="154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400" kern="1200" dirty="0" smtClean="0">
                <a:solidFill>
                  <a:schemeClr val="tx1"/>
                </a:solidFill>
                <a:latin typeface="+mn-lt"/>
                <a:ea typeface="+mn-ea"/>
                <a:cs typeface="+mn-cs"/>
              </a:defRPr>
            </a:lvl5pPr>
            <a:lvl6pPr marL="1908000" indent="-90000" algn="l" defTabSz="914400" rtl="0" eaLnBrk="1" latinLnBrk="0" hangingPunct="1">
              <a:spcBef>
                <a:spcPts val="0"/>
              </a:spcBef>
              <a:spcAft>
                <a:spcPts val="1200"/>
              </a:spcAft>
              <a:buClr>
                <a:srgbClr val="7D7D7D"/>
              </a:buClr>
              <a:buFont typeface="Arial" panose="020B0604020202020204" pitchFamily="34" charset="0"/>
              <a:buChar char="•"/>
              <a:defRPr lang="da-DK" sz="1200" kern="1200" baseline="0" dirty="0">
                <a:solidFill>
                  <a:schemeClr val="tx1"/>
                </a:solidFill>
                <a:latin typeface="+mn-lt"/>
                <a:ea typeface="+mn-ea"/>
                <a:cs typeface="+mn-cs"/>
              </a:defRPr>
            </a:lvl6pPr>
            <a:lvl7pPr marL="2268000" indent="-90000" algn="l" defTabSz="914400" rtl="0" eaLnBrk="1" latinLnBrk="0" hangingPunct="1">
              <a:spcBef>
                <a:spcPts val="0"/>
              </a:spcBef>
              <a:spcAft>
                <a:spcPts val="1200"/>
              </a:spcAft>
              <a:buClr>
                <a:srgbClr val="7D7D7D"/>
              </a:buClr>
              <a:buFont typeface="Arial" panose="020B0604020202020204" pitchFamily="34" charset="0"/>
              <a:buChar char="•"/>
              <a:defRPr lang="da-DK" sz="1100" kern="1200" baseline="0" dirty="0">
                <a:solidFill>
                  <a:schemeClr val="tx1"/>
                </a:solidFill>
                <a:latin typeface="+mn-lt"/>
                <a:ea typeface="+mn-ea"/>
                <a:cs typeface="+mn-cs"/>
              </a:defRPr>
            </a:lvl7pPr>
            <a:lvl8pPr marL="2628000" indent="-90000" algn="l" defTabSz="914400" rtl="0" eaLnBrk="1" latinLnBrk="0" hangingPunct="1">
              <a:spcBef>
                <a:spcPts val="0"/>
              </a:spcBef>
              <a:spcAft>
                <a:spcPts val="1200"/>
              </a:spcAft>
              <a:buClr>
                <a:srgbClr val="7D7D7D"/>
              </a:buClr>
              <a:buFont typeface="Arial" panose="020B0604020202020204" pitchFamily="34" charset="0"/>
              <a:buChar char="•"/>
              <a:defRPr lang="da-DK" sz="1000" kern="1200" baseline="0" dirty="0">
                <a:solidFill>
                  <a:schemeClr val="tx1"/>
                </a:solidFill>
                <a:latin typeface="+mn-lt"/>
                <a:ea typeface="+mn-ea"/>
                <a:cs typeface="+mn-cs"/>
              </a:defRPr>
            </a:lvl8pPr>
            <a:lvl9pPr marL="2988000" indent="-90000" algn="l" defTabSz="914400" rtl="0" eaLnBrk="1" latinLnBrk="0" hangingPunct="1">
              <a:spcBef>
                <a:spcPts val="0"/>
              </a:spcBef>
              <a:spcAft>
                <a:spcPts val="1200"/>
              </a:spcAft>
              <a:buClr>
                <a:srgbClr val="808080"/>
              </a:buClr>
              <a:buFont typeface="Arial" panose="020B0604020202020204" pitchFamily="34" charset="0"/>
              <a:buChar char="•"/>
              <a:defRPr sz="900" kern="1200">
                <a:solidFill>
                  <a:schemeClr val="tx1"/>
                </a:solidFill>
                <a:latin typeface="+mn-lt"/>
                <a:ea typeface="+mn-ea"/>
                <a:cs typeface="+mn-cs"/>
              </a:defRPr>
            </a:lvl9pPr>
          </a:lstStyle>
          <a:p>
            <a:endParaRPr lang="en-GB" sz="1400" dirty="0">
              <a:solidFill>
                <a:srgbClr val="B3B3B3"/>
              </a:solidFill>
            </a:endParaRPr>
          </a:p>
        </p:txBody>
      </p:sp>
      <p:sp>
        <p:nvSpPr>
          <p:cNvPr id="27" name="text" descr="{&quot;templafy&quot;:{&quot;id&quot;:&quot;89ab8676-e00b-4323-9c5f-54c0d2877257&quot;}}" hidden="1" title="Form.Manuel_dato">
            <a:extLst>
              <a:ext uri="{FF2B5EF4-FFF2-40B4-BE49-F238E27FC236}">
                <a16:creationId xmlns:a16="http://schemas.microsoft.com/office/drawing/2014/main" id="{6FE2C55A-F3A3-4C26-9E35-9687C243706A}"/>
              </a:ext>
            </a:extLst>
          </p:cNvPr>
          <p:cNvSpPr txBox="1"/>
          <p:nvPr userDrawn="1"/>
        </p:nvSpPr>
        <p:spPr>
          <a:xfrm>
            <a:off x="7891200" y="6289200"/>
            <a:ext cx="3387600" cy="180000"/>
          </a:xfrm>
          <a:prstGeom prst="rect">
            <a:avLst/>
          </a:prstGeom>
          <a:noFill/>
        </p:spPr>
        <p:txBody>
          <a:bodyPr wrap="square" lIns="0" tIns="0" rIns="0" bIns="0" rtlCol="0">
            <a:noAutofit/>
          </a:bodyPr>
          <a:lstStyle/>
          <a:p>
            <a:pPr algn="r"/>
            <a:endParaRPr lang="da-DK" sz="1000" dirty="0" err="1">
              <a:solidFill>
                <a:schemeClr val="bg1"/>
              </a:solidFill>
            </a:endParaRPr>
          </a:p>
        </p:txBody>
      </p:sp>
      <p:sp>
        <p:nvSpPr>
          <p:cNvPr id="4" name="Titel 1">
            <a:extLst>
              <a:ext uri="{FF2B5EF4-FFF2-40B4-BE49-F238E27FC236}">
                <a16:creationId xmlns:a16="http://schemas.microsoft.com/office/drawing/2014/main" id="{980B1E5B-408D-0127-1933-7FB2EBF8C186}"/>
              </a:ext>
            </a:extLst>
          </p:cNvPr>
          <p:cNvSpPr>
            <a:spLocks noGrp="1"/>
          </p:cNvSpPr>
          <p:nvPr>
            <p:ph type="title" hasCustomPrompt="1"/>
          </p:nvPr>
        </p:nvSpPr>
        <p:spPr>
          <a:xfrm>
            <a:off x="695401" y="692696"/>
            <a:ext cx="10801199" cy="1008112"/>
          </a:xfrm>
        </p:spPr>
        <p:txBody>
          <a:bodyPr/>
          <a:lstStyle>
            <a:lvl1pPr>
              <a:defRPr>
                <a:solidFill>
                  <a:schemeClr val="tx1"/>
                </a:solidFill>
              </a:defRPr>
            </a:lvl1pPr>
          </a:lstStyle>
          <a:p>
            <a:r>
              <a:rPr lang="da-DK" dirty="0"/>
              <a:t>Overskrift 28pt i max. to linjer </a:t>
            </a:r>
            <a:br>
              <a:rPr lang="da-DK" dirty="0"/>
            </a:br>
            <a:r>
              <a:rPr lang="da-DK" dirty="0"/>
              <a:t>teksten vokser opad</a:t>
            </a:r>
          </a:p>
        </p:txBody>
      </p:sp>
      <p:sp>
        <p:nvSpPr>
          <p:cNvPr id="2" name="Pladsholder til diasnummer 5">
            <a:extLst>
              <a:ext uri="{FF2B5EF4-FFF2-40B4-BE49-F238E27FC236}">
                <a16:creationId xmlns:a16="http://schemas.microsoft.com/office/drawing/2014/main" id="{F3F8C07F-7A95-4ADA-1BF1-54BBAE35ACA1}"/>
              </a:ext>
            </a:extLst>
          </p:cNvPr>
          <p:cNvSpPr>
            <a:spLocks noGrp="1"/>
          </p:cNvSpPr>
          <p:nvPr>
            <p:ph type="sldNum" sz="quarter" idx="4"/>
          </p:nvPr>
        </p:nvSpPr>
        <p:spPr>
          <a:xfrm>
            <a:off x="11504613" y="6288074"/>
            <a:ext cx="687386" cy="180000"/>
          </a:xfrm>
          <a:prstGeom prst="rect">
            <a:avLst/>
          </a:prstGeom>
        </p:spPr>
        <p:txBody>
          <a:bodyPr vert="horz" lIns="0" tIns="0" rIns="0" bIns="0" rtlCol="0" anchor="t" anchorCtr="0">
            <a:noAutofit/>
          </a:bodyPr>
          <a:lstStyle>
            <a:lvl1pPr algn="ctr">
              <a:defRPr lang="da-DK" sz="900" b="0" kern="1200" smtClean="0">
                <a:solidFill>
                  <a:schemeClr val="tx1"/>
                </a:solidFill>
                <a:latin typeface="+mn-lt"/>
                <a:ea typeface="+mn-ea"/>
                <a:cs typeface="+mn-cs"/>
              </a:defRPr>
            </a:lvl1pPr>
          </a:lstStyle>
          <a:p>
            <a:fld id="{0DAB5548-7253-48D6-B95B-F3D312A72220}" type="slidenum">
              <a:rPr lang="da-DK" smtClean="0"/>
              <a:pPr/>
              <a:t>‹nr.›</a:t>
            </a:fld>
            <a:endParaRPr lang="da-DK" dirty="0"/>
          </a:p>
        </p:txBody>
      </p:sp>
    </p:spTree>
    <p:extLst>
      <p:ext uri="{BB962C8B-B14F-4D97-AF65-F5344CB8AC3E}">
        <p14:creationId xmlns:p14="http://schemas.microsoft.com/office/powerpoint/2010/main" val="41227799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Underside 6">
    <p:spTree>
      <p:nvGrpSpPr>
        <p:cNvPr id="1" name=""/>
        <p:cNvGrpSpPr/>
        <p:nvPr/>
      </p:nvGrpSpPr>
      <p:grpSpPr>
        <a:xfrm>
          <a:off x="0" y="0"/>
          <a:ext cx="0" cy="0"/>
          <a:chOff x="0" y="0"/>
          <a:chExt cx="0" cy="0"/>
        </a:xfrm>
      </p:grpSpPr>
      <p:sp>
        <p:nvSpPr>
          <p:cNvPr id="14" name="Pladsholder til billede 3">
            <a:extLst>
              <a:ext uri="{FF2B5EF4-FFF2-40B4-BE49-F238E27FC236}">
                <a16:creationId xmlns:a16="http://schemas.microsoft.com/office/drawing/2014/main" id="{A68198D7-8C45-4D8A-BEA0-249C4D580FFA}"/>
              </a:ext>
            </a:extLst>
          </p:cNvPr>
          <p:cNvSpPr>
            <a:spLocks noGrp="1"/>
          </p:cNvSpPr>
          <p:nvPr>
            <p:ph type="pic" sz="quarter" idx="12"/>
          </p:nvPr>
        </p:nvSpPr>
        <p:spPr>
          <a:xfrm>
            <a:off x="6048671" y="0"/>
            <a:ext cx="6137189" cy="6858000"/>
          </a:xfrm>
        </p:spPr>
        <p:txBody>
          <a:bodyPr/>
          <a:lstStyle/>
          <a:p>
            <a:endParaRPr lang="da-DK" dirty="0"/>
          </a:p>
        </p:txBody>
      </p:sp>
      <p:sp>
        <p:nvSpPr>
          <p:cNvPr id="8" name="text" descr="{&quot;templafy&quot;:{&quot;id&quot;:&quot;402a1c24-0eda-49a2-ba92-17d309d18f75&quot;}}" hidden="1" title="UserProfile.Centers.Center_{{DocumentLanguage}}">
            <a:extLst>
              <a:ext uri="{FF2B5EF4-FFF2-40B4-BE49-F238E27FC236}">
                <a16:creationId xmlns:a16="http://schemas.microsoft.com/office/drawing/2014/main" id="{867010F9-A7D3-4A5E-BC65-021A3528870A}"/>
              </a:ext>
            </a:extLst>
          </p:cNvPr>
          <p:cNvSpPr txBox="1">
            <a:spLocks/>
          </p:cNvSpPr>
          <p:nvPr userDrawn="1"/>
        </p:nvSpPr>
        <p:spPr>
          <a:xfrm>
            <a:off x="1366838" y="378000"/>
            <a:ext cx="6120000" cy="422153"/>
          </a:xfrm>
          <a:prstGeom prst="rect">
            <a:avLst/>
          </a:prstGeom>
        </p:spPr>
        <p:txBody>
          <a:bodyPr lIns="0" tIns="0" rIns="0" bIns="0"/>
          <a:lstStyle>
            <a:lvl1pPr marL="0" indent="0" algn="l" defTabSz="914400" rtl="0" eaLnBrk="1" latinLnBrk="0" hangingPunct="1">
              <a:lnSpc>
                <a:spcPct val="100000"/>
              </a:lnSpc>
              <a:spcBef>
                <a:spcPts val="0"/>
              </a:spcBef>
              <a:spcAft>
                <a:spcPts val="1200"/>
              </a:spcAft>
              <a:buClr>
                <a:schemeClr val="accent6"/>
              </a:buClr>
              <a:buFont typeface="Arial" panose="020B0604020202020204" pitchFamily="34" charset="0"/>
              <a:buNone/>
              <a:defRPr lang="da-DK" sz="1200" b="1" kern="1200" baseline="0" dirty="0">
                <a:solidFill>
                  <a:srgbClr val="B3B3B3"/>
                </a:solidFill>
                <a:latin typeface="+mn-lt"/>
                <a:ea typeface="+mn-ea"/>
                <a:cs typeface="+mn-cs"/>
              </a:defRPr>
            </a:lvl1pPr>
            <a:lvl2pPr marL="504000" indent="-144000" algn="l" defTabSz="914400" rtl="0" eaLnBrk="1" latinLnBrk="0" hangingPunct="1">
              <a:spcBef>
                <a:spcPts val="0"/>
              </a:spcBef>
              <a:spcAft>
                <a:spcPts val="1200"/>
              </a:spcAft>
              <a:buClr>
                <a:schemeClr val="accent6"/>
              </a:buClr>
              <a:buFont typeface="Arial" panose="020B0604020202020204" pitchFamily="34" charset="0"/>
              <a:buChar char="•"/>
              <a:defRPr lang="da-DK" sz="2000" kern="1200" baseline="0" dirty="0" smtClean="0">
                <a:solidFill>
                  <a:schemeClr val="tx1"/>
                </a:solidFill>
                <a:latin typeface="+mn-lt"/>
                <a:ea typeface="+mn-ea"/>
                <a:cs typeface="+mn-cs"/>
              </a:defRPr>
            </a:lvl2pPr>
            <a:lvl3pPr marL="828000" indent="-126000" algn="l" defTabSz="914400" rtl="0" eaLnBrk="1" latinLnBrk="0" hangingPunct="1">
              <a:spcBef>
                <a:spcPts val="0"/>
              </a:spcBef>
              <a:spcAft>
                <a:spcPts val="1200"/>
              </a:spcAft>
              <a:buClr>
                <a:schemeClr val="accent6"/>
              </a:buClr>
              <a:buFont typeface="Arial" panose="020B0604020202020204" pitchFamily="34" charset="0"/>
              <a:buChar char="•"/>
              <a:defRPr lang="da-DK" sz="1800" kern="1200" dirty="0" smtClean="0">
                <a:solidFill>
                  <a:schemeClr val="tx1"/>
                </a:solidFill>
                <a:latin typeface="+mn-lt"/>
                <a:ea typeface="+mn-ea"/>
                <a:cs typeface="+mn-cs"/>
              </a:defRPr>
            </a:lvl3pPr>
            <a:lvl4pPr marL="118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600" kern="1200" dirty="0" smtClean="0">
                <a:solidFill>
                  <a:schemeClr val="tx1"/>
                </a:solidFill>
                <a:latin typeface="+mn-lt"/>
                <a:ea typeface="+mn-ea"/>
                <a:cs typeface="+mn-cs"/>
              </a:defRPr>
            </a:lvl4pPr>
            <a:lvl5pPr marL="154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400" kern="1200" dirty="0" smtClean="0">
                <a:solidFill>
                  <a:schemeClr val="tx1"/>
                </a:solidFill>
                <a:latin typeface="+mn-lt"/>
                <a:ea typeface="+mn-ea"/>
                <a:cs typeface="+mn-cs"/>
              </a:defRPr>
            </a:lvl5pPr>
            <a:lvl6pPr marL="1908000" indent="-90000" algn="l" defTabSz="914400" rtl="0" eaLnBrk="1" latinLnBrk="0" hangingPunct="1">
              <a:spcBef>
                <a:spcPts val="0"/>
              </a:spcBef>
              <a:spcAft>
                <a:spcPts val="1200"/>
              </a:spcAft>
              <a:buClr>
                <a:srgbClr val="7D7D7D"/>
              </a:buClr>
              <a:buFont typeface="Arial" panose="020B0604020202020204" pitchFamily="34" charset="0"/>
              <a:buChar char="•"/>
              <a:defRPr lang="da-DK" sz="1200" kern="1200" baseline="0" dirty="0">
                <a:solidFill>
                  <a:schemeClr val="tx1"/>
                </a:solidFill>
                <a:latin typeface="+mn-lt"/>
                <a:ea typeface="+mn-ea"/>
                <a:cs typeface="+mn-cs"/>
              </a:defRPr>
            </a:lvl6pPr>
            <a:lvl7pPr marL="2268000" indent="-90000" algn="l" defTabSz="914400" rtl="0" eaLnBrk="1" latinLnBrk="0" hangingPunct="1">
              <a:spcBef>
                <a:spcPts val="0"/>
              </a:spcBef>
              <a:spcAft>
                <a:spcPts val="1200"/>
              </a:spcAft>
              <a:buClr>
                <a:srgbClr val="7D7D7D"/>
              </a:buClr>
              <a:buFont typeface="Arial" panose="020B0604020202020204" pitchFamily="34" charset="0"/>
              <a:buChar char="•"/>
              <a:defRPr lang="da-DK" sz="1100" kern="1200" baseline="0" dirty="0">
                <a:solidFill>
                  <a:schemeClr val="tx1"/>
                </a:solidFill>
                <a:latin typeface="+mn-lt"/>
                <a:ea typeface="+mn-ea"/>
                <a:cs typeface="+mn-cs"/>
              </a:defRPr>
            </a:lvl7pPr>
            <a:lvl8pPr marL="2628000" indent="-90000" algn="l" defTabSz="914400" rtl="0" eaLnBrk="1" latinLnBrk="0" hangingPunct="1">
              <a:spcBef>
                <a:spcPts val="0"/>
              </a:spcBef>
              <a:spcAft>
                <a:spcPts val="1200"/>
              </a:spcAft>
              <a:buClr>
                <a:srgbClr val="7D7D7D"/>
              </a:buClr>
              <a:buFont typeface="Arial" panose="020B0604020202020204" pitchFamily="34" charset="0"/>
              <a:buChar char="•"/>
              <a:defRPr lang="da-DK" sz="1000" kern="1200" baseline="0" dirty="0">
                <a:solidFill>
                  <a:schemeClr val="tx1"/>
                </a:solidFill>
                <a:latin typeface="+mn-lt"/>
                <a:ea typeface="+mn-ea"/>
                <a:cs typeface="+mn-cs"/>
              </a:defRPr>
            </a:lvl8pPr>
            <a:lvl9pPr marL="2988000" indent="-90000" algn="l" defTabSz="914400" rtl="0" eaLnBrk="1" latinLnBrk="0" hangingPunct="1">
              <a:spcBef>
                <a:spcPts val="0"/>
              </a:spcBef>
              <a:spcAft>
                <a:spcPts val="1200"/>
              </a:spcAft>
              <a:buClr>
                <a:srgbClr val="808080"/>
              </a:buClr>
              <a:buFont typeface="Arial" panose="020B0604020202020204" pitchFamily="34" charset="0"/>
              <a:buChar char="•"/>
              <a:defRPr sz="900" kern="1200">
                <a:solidFill>
                  <a:schemeClr val="tx1"/>
                </a:solidFill>
                <a:latin typeface="+mn-lt"/>
                <a:ea typeface="+mn-ea"/>
                <a:cs typeface="+mn-cs"/>
              </a:defRPr>
            </a:lvl9pPr>
          </a:lstStyle>
          <a:p>
            <a:endParaRPr lang="en-GB" sz="1400" dirty="0">
              <a:solidFill>
                <a:srgbClr val="B3B3B3"/>
              </a:solidFill>
            </a:endParaRPr>
          </a:p>
        </p:txBody>
      </p:sp>
      <p:sp>
        <p:nvSpPr>
          <p:cNvPr id="23" name="text" descr="{&quot;templafy&quot;:{&quot;id&quot;:&quot;810cb64a-f11a-46f1-9975-255c24e0d044&quot;}}" hidden="1" title="Form.Manuel_dato">
            <a:extLst>
              <a:ext uri="{FF2B5EF4-FFF2-40B4-BE49-F238E27FC236}">
                <a16:creationId xmlns:a16="http://schemas.microsoft.com/office/drawing/2014/main" id="{D852104B-31C3-45BB-B8A2-2EFD81BDA39E}"/>
              </a:ext>
            </a:extLst>
          </p:cNvPr>
          <p:cNvSpPr txBox="1"/>
          <p:nvPr userDrawn="1"/>
        </p:nvSpPr>
        <p:spPr>
          <a:xfrm>
            <a:off x="7891200" y="6289200"/>
            <a:ext cx="3387600" cy="180000"/>
          </a:xfrm>
          <a:prstGeom prst="rect">
            <a:avLst/>
          </a:prstGeom>
          <a:noFill/>
        </p:spPr>
        <p:txBody>
          <a:bodyPr wrap="square" lIns="0" tIns="0" rIns="0" bIns="0" rtlCol="0">
            <a:noAutofit/>
          </a:bodyPr>
          <a:lstStyle/>
          <a:p>
            <a:pPr algn="r"/>
            <a:endParaRPr lang="da-DK" sz="1000" dirty="0" err="1">
              <a:solidFill>
                <a:schemeClr val="bg1"/>
              </a:solidFill>
            </a:endParaRPr>
          </a:p>
        </p:txBody>
      </p:sp>
      <p:sp>
        <p:nvSpPr>
          <p:cNvPr id="17" name="Pladsholder til indhold 2">
            <a:extLst>
              <a:ext uri="{FF2B5EF4-FFF2-40B4-BE49-F238E27FC236}">
                <a16:creationId xmlns:a16="http://schemas.microsoft.com/office/drawing/2014/main" id="{A93F5951-7995-4A47-85AF-D16DA072D542}"/>
              </a:ext>
            </a:extLst>
          </p:cNvPr>
          <p:cNvSpPr>
            <a:spLocks noGrp="1"/>
          </p:cNvSpPr>
          <p:nvPr>
            <p:ph sz="quarter" idx="13" hasCustomPrompt="1"/>
          </p:nvPr>
        </p:nvSpPr>
        <p:spPr>
          <a:xfrm>
            <a:off x="695401" y="1916832"/>
            <a:ext cx="5040560" cy="4464496"/>
          </a:xfrm>
        </p:spPr>
        <p:txBody>
          <a:bodyPr/>
          <a:lstStyle>
            <a:lvl1pPr marL="0" indent="0">
              <a:buNone/>
              <a:defRPr>
                <a:solidFill>
                  <a:schemeClr val="tx1"/>
                </a:solidFill>
              </a:defRPr>
            </a:lvl1pPr>
            <a:lvl2pPr marL="360000" indent="0">
              <a:buNone/>
              <a:defRPr>
                <a:solidFill>
                  <a:schemeClr val="tx1"/>
                </a:solidFill>
              </a:defRPr>
            </a:lvl2pPr>
            <a:lvl3pPr marL="702000" indent="0">
              <a:buNone/>
              <a:defRPr>
                <a:solidFill>
                  <a:schemeClr val="tx1"/>
                </a:solidFill>
              </a:defRPr>
            </a:lvl3pPr>
            <a:lvl4pPr marL="1080000" indent="0">
              <a:buNone/>
              <a:defRPr>
                <a:solidFill>
                  <a:schemeClr val="tx1"/>
                </a:solidFill>
              </a:defRPr>
            </a:lvl4pPr>
            <a:lvl5pPr marL="1440000" indent="0">
              <a:buNone/>
              <a:defRPr>
                <a:solidFill>
                  <a:schemeClr val="tx1"/>
                </a:solidFill>
              </a:defRPr>
            </a:lvl5pPr>
            <a:lvl6pPr marL="1998000" indent="-180000">
              <a:defRPr>
                <a:solidFill>
                  <a:schemeClr val="tx1"/>
                </a:solidFill>
              </a:defRPr>
            </a:lvl6pPr>
            <a:lvl7pPr marL="2358000" indent="-180000">
              <a:defRPr>
                <a:solidFill>
                  <a:schemeClr val="tx1"/>
                </a:solidFill>
              </a:defRPr>
            </a:lvl7pPr>
            <a:lvl8pPr marL="2718000" indent="-180000">
              <a:defRPr>
                <a:solidFill>
                  <a:schemeClr val="tx1"/>
                </a:solidFill>
              </a:defRPr>
            </a:lvl8pPr>
            <a:lvl9pPr marL="2718000" indent="-180000">
              <a:defRPr sz="1000">
                <a:solidFill>
                  <a:schemeClr val="tx1"/>
                </a:solidFill>
              </a:defRPr>
            </a:lvl9pPr>
          </a:lstStyle>
          <a:p>
            <a:pPr lvl="0"/>
            <a:r>
              <a:rPr lang="da-DK" dirty="0"/>
              <a:t>Brødtekst 22pt skrives her</a:t>
            </a:r>
          </a:p>
          <a:p>
            <a:pPr lvl="1"/>
            <a:r>
              <a:rPr lang="da-DK" dirty="0"/>
              <a:t>Andet niveau</a:t>
            </a:r>
          </a:p>
          <a:p>
            <a:pPr lvl="2"/>
            <a:r>
              <a:rPr lang="da-DK" dirty="0"/>
              <a:t>Tredje niveau</a:t>
            </a:r>
          </a:p>
          <a:p>
            <a:pPr lvl="3"/>
            <a:r>
              <a:rPr lang="da-DK" dirty="0"/>
              <a:t>Fjerde niveau </a:t>
            </a:r>
          </a:p>
          <a:p>
            <a:pPr lvl="4"/>
            <a:r>
              <a:rPr lang="da-DK" dirty="0"/>
              <a:t>Femte niveau</a:t>
            </a:r>
          </a:p>
        </p:txBody>
      </p:sp>
      <p:sp>
        <p:nvSpPr>
          <p:cNvPr id="3" name="Titel 1">
            <a:extLst>
              <a:ext uri="{FF2B5EF4-FFF2-40B4-BE49-F238E27FC236}">
                <a16:creationId xmlns:a16="http://schemas.microsoft.com/office/drawing/2014/main" id="{F13AA727-3F98-B3D9-6A69-37111A167025}"/>
              </a:ext>
            </a:extLst>
          </p:cNvPr>
          <p:cNvSpPr>
            <a:spLocks noGrp="1"/>
          </p:cNvSpPr>
          <p:nvPr>
            <p:ph type="title" hasCustomPrompt="1"/>
          </p:nvPr>
        </p:nvSpPr>
        <p:spPr>
          <a:xfrm>
            <a:off x="695401" y="692696"/>
            <a:ext cx="5040560" cy="1008112"/>
          </a:xfrm>
        </p:spPr>
        <p:txBody>
          <a:bodyPr/>
          <a:lstStyle>
            <a:lvl1pPr>
              <a:defRPr>
                <a:solidFill>
                  <a:schemeClr val="tx1"/>
                </a:solidFill>
              </a:defRPr>
            </a:lvl1pPr>
          </a:lstStyle>
          <a:p>
            <a:r>
              <a:rPr lang="da-DK" dirty="0"/>
              <a:t>Overskrift 28pt i max. to linjer </a:t>
            </a:r>
            <a:br>
              <a:rPr lang="da-DK" dirty="0"/>
            </a:br>
            <a:r>
              <a:rPr lang="da-DK" dirty="0"/>
              <a:t>teksten vokser opad</a:t>
            </a:r>
          </a:p>
        </p:txBody>
      </p:sp>
      <p:sp>
        <p:nvSpPr>
          <p:cNvPr id="2" name="Pladsholder til diasnummer 5">
            <a:extLst>
              <a:ext uri="{FF2B5EF4-FFF2-40B4-BE49-F238E27FC236}">
                <a16:creationId xmlns:a16="http://schemas.microsoft.com/office/drawing/2014/main" id="{5F08B4EF-09AB-3AF1-7448-D1D64F54B4D9}"/>
              </a:ext>
            </a:extLst>
          </p:cNvPr>
          <p:cNvSpPr>
            <a:spLocks noGrp="1"/>
          </p:cNvSpPr>
          <p:nvPr>
            <p:ph type="sldNum" sz="quarter" idx="4"/>
          </p:nvPr>
        </p:nvSpPr>
        <p:spPr>
          <a:xfrm>
            <a:off x="11504613" y="6288074"/>
            <a:ext cx="687386" cy="180000"/>
          </a:xfrm>
          <a:prstGeom prst="rect">
            <a:avLst/>
          </a:prstGeom>
        </p:spPr>
        <p:txBody>
          <a:bodyPr vert="horz" lIns="0" tIns="0" rIns="0" bIns="0" rtlCol="0" anchor="t" anchorCtr="0">
            <a:noAutofit/>
          </a:bodyPr>
          <a:lstStyle>
            <a:lvl1pPr algn="ctr">
              <a:defRPr lang="da-DK" sz="900" b="0" kern="1200" smtClean="0">
                <a:solidFill>
                  <a:schemeClr val="tx1"/>
                </a:solidFill>
                <a:latin typeface="+mn-lt"/>
                <a:ea typeface="+mn-ea"/>
                <a:cs typeface="+mn-cs"/>
              </a:defRPr>
            </a:lvl1pPr>
          </a:lstStyle>
          <a:p>
            <a:fld id="{0DAB5548-7253-48D6-B95B-F3D312A72220}" type="slidenum">
              <a:rPr lang="da-DK" smtClean="0"/>
              <a:pPr/>
              <a:t>‹nr.›</a:t>
            </a:fld>
            <a:endParaRPr lang="da-DK" dirty="0"/>
          </a:p>
        </p:txBody>
      </p:sp>
    </p:spTree>
    <p:extLst>
      <p:ext uri="{BB962C8B-B14F-4D97-AF65-F5344CB8AC3E}">
        <p14:creationId xmlns:p14="http://schemas.microsoft.com/office/powerpoint/2010/main" val="40804277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Underside 6">
    <p:spTree>
      <p:nvGrpSpPr>
        <p:cNvPr id="1" name=""/>
        <p:cNvGrpSpPr/>
        <p:nvPr/>
      </p:nvGrpSpPr>
      <p:grpSpPr>
        <a:xfrm>
          <a:off x="0" y="0"/>
          <a:ext cx="0" cy="0"/>
          <a:chOff x="0" y="0"/>
          <a:chExt cx="0" cy="0"/>
        </a:xfrm>
      </p:grpSpPr>
      <p:pic>
        <p:nvPicPr>
          <p:cNvPr id="3" name="Billede 2">
            <a:extLst>
              <a:ext uri="{FF2B5EF4-FFF2-40B4-BE49-F238E27FC236}">
                <a16:creationId xmlns:a16="http://schemas.microsoft.com/office/drawing/2014/main" id="{80979E8A-B118-98C7-B659-2179D2A3CBDD}"/>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1" y="0"/>
            <a:ext cx="12179720" cy="6858000"/>
          </a:xfrm>
          <a:prstGeom prst="rect">
            <a:avLst/>
          </a:prstGeom>
        </p:spPr>
      </p:pic>
      <p:sp>
        <p:nvSpPr>
          <p:cNvPr id="14" name="Pladsholder til billede 3">
            <a:extLst>
              <a:ext uri="{FF2B5EF4-FFF2-40B4-BE49-F238E27FC236}">
                <a16:creationId xmlns:a16="http://schemas.microsoft.com/office/drawing/2014/main" id="{A68198D7-8C45-4D8A-BEA0-249C4D580FFA}"/>
              </a:ext>
            </a:extLst>
          </p:cNvPr>
          <p:cNvSpPr>
            <a:spLocks noGrp="1"/>
          </p:cNvSpPr>
          <p:nvPr>
            <p:ph type="pic" sz="quarter" idx="12"/>
          </p:nvPr>
        </p:nvSpPr>
        <p:spPr>
          <a:xfrm>
            <a:off x="6096000" y="0"/>
            <a:ext cx="6089860" cy="6858000"/>
          </a:xfrm>
        </p:spPr>
        <p:txBody>
          <a:bodyPr/>
          <a:lstStyle/>
          <a:p>
            <a:endParaRPr lang="da-DK" dirty="0"/>
          </a:p>
        </p:txBody>
      </p:sp>
      <p:sp>
        <p:nvSpPr>
          <p:cNvPr id="8" name="text" descr="{&quot;templafy&quot;:{&quot;id&quot;:&quot;402a1c24-0eda-49a2-ba92-17d309d18f75&quot;}}" hidden="1" title="UserProfile.Centers.Center_{{DocumentLanguage}}">
            <a:extLst>
              <a:ext uri="{FF2B5EF4-FFF2-40B4-BE49-F238E27FC236}">
                <a16:creationId xmlns:a16="http://schemas.microsoft.com/office/drawing/2014/main" id="{867010F9-A7D3-4A5E-BC65-021A3528870A}"/>
              </a:ext>
            </a:extLst>
          </p:cNvPr>
          <p:cNvSpPr txBox="1">
            <a:spLocks/>
          </p:cNvSpPr>
          <p:nvPr userDrawn="1"/>
        </p:nvSpPr>
        <p:spPr>
          <a:xfrm>
            <a:off x="1366838" y="378000"/>
            <a:ext cx="6120000" cy="422153"/>
          </a:xfrm>
          <a:prstGeom prst="rect">
            <a:avLst/>
          </a:prstGeom>
        </p:spPr>
        <p:txBody>
          <a:bodyPr lIns="0" tIns="0" rIns="0" bIns="0"/>
          <a:lstStyle>
            <a:lvl1pPr marL="0" indent="0" algn="l" defTabSz="914400" rtl="0" eaLnBrk="1" latinLnBrk="0" hangingPunct="1">
              <a:lnSpc>
                <a:spcPct val="100000"/>
              </a:lnSpc>
              <a:spcBef>
                <a:spcPts val="0"/>
              </a:spcBef>
              <a:spcAft>
                <a:spcPts val="1200"/>
              </a:spcAft>
              <a:buClr>
                <a:schemeClr val="accent6"/>
              </a:buClr>
              <a:buFont typeface="Arial" panose="020B0604020202020204" pitchFamily="34" charset="0"/>
              <a:buNone/>
              <a:defRPr lang="da-DK" sz="1200" b="1" kern="1200" baseline="0" dirty="0">
                <a:solidFill>
                  <a:srgbClr val="B3B3B3"/>
                </a:solidFill>
                <a:latin typeface="+mn-lt"/>
                <a:ea typeface="+mn-ea"/>
                <a:cs typeface="+mn-cs"/>
              </a:defRPr>
            </a:lvl1pPr>
            <a:lvl2pPr marL="504000" indent="-144000" algn="l" defTabSz="914400" rtl="0" eaLnBrk="1" latinLnBrk="0" hangingPunct="1">
              <a:spcBef>
                <a:spcPts val="0"/>
              </a:spcBef>
              <a:spcAft>
                <a:spcPts val="1200"/>
              </a:spcAft>
              <a:buClr>
                <a:schemeClr val="accent6"/>
              </a:buClr>
              <a:buFont typeface="Arial" panose="020B0604020202020204" pitchFamily="34" charset="0"/>
              <a:buChar char="•"/>
              <a:defRPr lang="da-DK" sz="2000" kern="1200" baseline="0" dirty="0" smtClean="0">
                <a:solidFill>
                  <a:schemeClr val="tx1"/>
                </a:solidFill>
                <a:latin typeface="+mn-lt"/>
                <a:ea typeface="+mn-ea"/>
                <a:cs typeface="+mn-cs"/>
              </a:defRPr>
            </a:lvl2pPr>
            <a:lvl3pPr marL="828000" indent="-126000" algn="l" defTabSz="914400" rtl="0" eaLnBrk="1" latinLnBrk="0" hangingPunct="1">
              <a:spcBef>
                <a:spcPts val="0"/>
              </a:spcBef>
              <a:spcAft>
                <a:spcPts val="1200"/>
              </a:spcAft>
              <a:buClr>
                <a:schemeClr val="accent6"/>
              </a:buClr>
              <a:buFont typeface="Arial" panose="020B0604020202020204" pitchFamily="34" charset="0"/>
              <a:buChar char="•"/>
              <a:defRPr lang="da-DK" sz="1800" kern="1200" dirty="0" smtClean="0">
                <a:solidFill>
                  <a:schemeClr val="tx1"/>
                </a:solidFill>
                <a:latin typeface="+mn-lt"/>
                <a:ea typeface="+mn-ea"/>
                <a:cs typeface="+mn-cs"/>
              </a:defRPr>
            </a:lvl3pPr>
            <a:lvl4pPr marL="118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600" kern="1200" dirty="0" smtClean="0">
                <a:solidFill>
                  <a:schemeClr val="tx1"/>
                </a:solidFill>
                <a:latin typeface="+mn-lt"/>
                <a:ea typeface="+mn-ea"/>
                <a:cs typeface="+mn-cs"/>
              </a:defRPr>
            </a:lvl4pPr>
            <a:lvl5pPr marL="154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400" kern="1200" dirty="0" smtClean="0">
                <a:solidFill>
                  <a:schemeClr val="tx1"/>
                </a:solidFill>
                <a:latin typeface="+mn-lt"/>
                <a:ea typeface="+mn-ea"/>
                <a:cs typeface="+mn-cs"/>
              </a:defRPr>
            </a:lvl5pPr>
            <a:lvl6pPr marL="1908000" indent="-90000" algn="l" defTabSz="914400" rtl="0" eaLnBrk="1" latinLnBrk="0" hangingPunct="1">
              <a:spcBef>
                <a:spcPts val="0"/>
              </a:spcBef>
              <a:spcAft>
                <a:spcPts val="1200"/>
              </a:spcAft>
              <a:buClr>
                <a:srgbClr val="7D7D7D"/>
              </a:buClr>
              <a:buFont typeface="Arial" panose="020B0604020202020204" pitchFamily="34" charset="0"/>
              <a:buChar char="•"/>
              <a:defRPr lang="da-DK" sz="1200" kern="1200" baseline="0" dirty="0">
                <a:solidFill>
                  <a:schemeClr val="tx1"/>
                </a:solidFill>
                <a:latin typeface="+mn-lt"/>
                <a:ea typeface="+mn-ea"/>
                <a:cs typeface="+mn-cs"/>
              </a:defRPr>
            </a:lvl6pPr>
            <a:lvl7pPr marL="2268000" indent="-90000" algn="l" defTabSz="914400" rtl="0" eaLnBrk="1" latinLnBrk="0" hangingPunct="1">
              <a:spcBef>
                <a:spcPts val="0"/>
              </a:spcBef>
              <a:spcAft>
                <a:spcPts val="1200"/>
              </a:spcAft>
              <a:buClr>
                <a:srgbClr val="7D7D7D"/>
              </a:buClr>
              <a:buFont typeface="Arial" panose="020B0604020202020204" pitchFamily="34" charset="0"/>
              <a:buChar char="•"/>
              <a:defRPr lang="da-DK" sz="1100" kern="1200" baseline="0" dirty="0">
                <a:solidFill>
                  <a:schemeClr val="tx1"/>
                </a:solidFill>
                <a:latin typeface="+mn-lt"/>
                <a:ea typeface="+mn-ea"/>
                <a:cs typeface="+mn-cs"/>
              </a:defRPr>
            </a:lvl7pPr>
            <a:lvl8pPr marL="2628000" indent="-90000" algn="l" defTabSz="914400" rtl="0" eaLnBrk="1" latinLnBrk="0" hangingPunct="1">
              <a:spcBef>
                <a:spcPts val="0"/>
              </a:spcBef>
              <a:spcAft>
                <a:spcPts val="1200"/>
              </a:spcAft>
              <a:buClr>
                <a:srgbClr val="7D7D7D"/>
              </a:buClr>
              <a:buFont typeface="Arial" panose="020B0604020202020204" pitchFamily="34" charset="0"/>
              <a:buChar char="•"/>
              <a:defRPr lang="da-DK" sz="1000" kern="1200" baseline="0" dirty="0">
                <a:solidFill>
                  <a:schemeClr val="tx1"/>
                </a:solidFill>
                <a:latin typeface="+mn-lt"/>
                <a:ea typeface="+mn-ea"/>
                <a:cs typeface="+mn-cs"/>
              </a:defRPr>
            </a:lvl8pPr>
            <a:lvl9pPr marL="2988000" indent="-90000" algn="l" defTabSz="914400" rtl="0" eaLnBrk="1" latinLnBrk="0" hangingPunct="1">
              <a:spcBef>
                <a:spcPts val="0"/>
              </a:spcBef>
              <a:spcAft>
                <a:spcPts val="1200"/>
              </a:spcAft>
              <a:buClr>
                <a:srgbClr val="808080"/>
              </a:buClr>
              <a:buFont typeface="Arial" panose="020B0604020202020204" pitchFamily="34" charset="0"/>
              <a:buChar char="•"/>
              <a:defRPr sz="900" kern="1200">
                <a:solidFill>
                  <a:schemeClr val="tx1"/>
                </a:solidFill>
                <a:latin typeface="+mn-lt"/>
                <a:ea typeface="+mn-ea"/>
                <a:cs typeface="+mn-cs"/>
              </a:defRPr>
            </a:lvl9pPr>
          </a:lstStyle>
          <a:p>
            <a:endParaRPr lang="en-GB" sz="1400" dirty="0">
              <a:solidFill>
                <a:srgbClr val="B3B3B3"/>
              </a:solidFill>
            </a:endParaRPr>
          </a:p>
        </p:txBody>
      </p:sp>
      <p:sp>
        <p:nvSpPr>
          <p:cNvPr id="23" name="text" descr="{&quot;templafy&quot;:{&quot;id&quot;:&quot;810cb64a-f11a-46f1-9975-255c24e0d044&quot;}}" hidden="1" title="Form.Manuel_dato">
            <a:extLst>
              <a:ext uri="{FF2B5EF4-FFF2-40B4-BE49-F238E27FC236}">
                <a16:creationId xmlns:a16="http://schemas.microsoft.com/office/drawing/2014/main" id="{D852104B-31C3-45BB-B8A2-2EFD81BDA39E}"/>
              </a:ext>
            </a:extLst>
          </p:cNvPr>
          <p:cNvSpPr txBox="1"/>
          <p:nvPr userDrawn="1"/>
        </p:nvSpPr>
        <p:spPr>
          <a:xfrm>
            <a:off x="7891200" y="6289200"/>
            <a:ext cx="3387600" cy="180000"/>
          </a:xfrm>
          <a:prstGeom prst="rect">
            <a:avLst/>
          </a:prstGeom>
          <a:noFill/>
        </p:spPr>
        <p:txBody>
          <a:bodyPr wrap="square" lIns="0" tIns="0" rIns="0" bIns="0" rtlCol="0">
            <a:noAutofit/>
          </a:bodyPr>
          <a:lstStyle/>
          <a:p>
            <a:pPr algn="r"/>
            <a:endParaRPr lang="da-DK" sz="1000" dirty="0" err="1">
              <a:solidFill>
                <a:schemeClr val="bg1"/>
              </a:solidFill>
            </a:endParaRPr>
          </a:p>
        </p:txBody>
      </p:sp>
      <p:sp>
        <p:nvSpPr>
          <p:cNvPr id="17" name="Pladsholder til indhold 2">
            <a:extLst>
              <a:ext uri="{FF2B5EF4-FFF2-40B4-BE49-F238E27FC236}">
                <a16:creationId xmlns:a16="http://schemas.microsoft.com/office/drawing/2014/main" id="{A93F5951-7995-4A47-85AF-D16DA072D542}"/>
              </a:ext>
            </a:extLst>
          </p:cNvPr>
          <p:cNvSpPr>
            <a:spLocks noGrp="1"/>
          </p:cNvSpPr>
          <p:nvPr>
            <p:ph sz="quarter" idx="13" hasCustomPrompt="1"/>
          </p:nvPr>
        </p:nvSpPr>
        <p:spPr>
          <a:xfrm>
            <a:off x="695401" y="1916828"/>
            <a:ext cx="5040560" cy="2952332"/>
          </a:xfrm>
        </p:spPr>
        <p:txBody>
          <a:bodyPr/>
          <a:lstStyle>
            <a:lvl1pPr marL="0" indent="0">
              <a:buNone/>
              <a:defRPr>
                <a:solidFill>
                  <a:schemeClr val="bg1"/>
                </a:solidFill>
              </a:defRPr>
            </a:lvl1pPr>
            <a:lvl2pPr marL="360000" indent="0">
              <a:buNone/>
              <a:defRPr>
                <a:solidFill>
                  <a:schemeClr val="bg1"/>
                </a:solidFill>
              </a:defRPr>
            </a:lvl2pPr>
            <a:lvl3pPr marL="702000" indent="0">
              <a:buNone/>
              <a:defRPr>
                <a:solidFill>
                  <a:schemeClr val="bg1"/>
                </a:solidFill>
              </a:defRPr>
            </a:lvl3pPr>
            <a:lvl4pPr marL="1080000" indent="0">
              <a:buNone/>
              <a:defRPr>
                <a:solidFill>
                  <a:schemeClr val="bg1"/>
                </a:solidFill>
              </a:defRPr>
            </a:lvl4pPr>
            <a:lvl5pPr marL="1440000" indent="0">
              <a:buNone/>
              <a:defRPr>
                <a:solidFill>
                  <a:schemeClr val="bg1"/>
                </a:solidFill>
              </a:defRPr>
            </a:lvl5pPr>
            <a:lvl6pPr marL="1998000" indent="-180000">
              <a:defRPr>
                <a:solidFill>
                  <a:schemeClr val="tx1"/>
                </a:solidFill>
              </a:defRPr>
            </a:lvl6pPr>
            <a:lvl7pPr marL="2358000" indent="-180000">
              <a:defRPr>
                <a:solidFill>
                  <a:schemeClr val="tx1"/>
                </a:solidFill>
              </a:defRPr>
            </a:lvl7pPr>
            <a:lvl8pPr marL="2718000" indent="-180000">
              <a:defRPr>
                <a:solidFill>
                  <a:schemeClr val="tx1"/>
                </a:solidFill>
              </a:defRPr>
            </a:lvl8pPr>
            <a:lvl9pPr marL="2718000" indent="-180000">
              <a:defRPr sz="1000">
                <a:solidFill>
                  <a:schemeClr val="tx1"/>
                </a:solidFill>
              </a:defRPr>
            </a:lvl9pPr>
          </a:lstStyle>
          <a:p>
            <a:pPr lvl="0"/>
            <a:r>
              <a:rPr lang="da-DK" dirty="0"/>
              <a:t>Brødtekst 22pt skrives her</a:t>
            </a:r>
          </a:p>
          <a:p>
            <a:pPr lvl="1"/>
            <a:r>
              <a:rPr lang="da-DK" dirty="0"/>
              <a:t>Andet niveau</a:t>
            </a:r>
          </a:p>
          <a:p>
            <a:pPr lvl="2"/>
            <a:r>
              <a:rPr lang="da-DK" dirty="0"/>
              <a:t>Tredje niveau</a:t>
            </a:r>
          </a:p>
          <a:p>
            <a:pPr lvl="3"/>
            <a:r>
              <a:rPr lang="da-DK" dirty="0"/>
              <a:t>Fjerde niveau </a:t>
            </a:r>
          </a:p>
          <a:p>
            <a:pPr lvl="4"/>
            <a:r>
              <a:rPr lang="da-DK" dirty="0"/>
              <a:t>Femte niveau</a:t>
            </a:r>
          </a:p>
        </p:txBody>
      </p:sp>
      <p:sp>
        <p:nvSpPr>
          <p:cNvPr id="4" name="Titel 1">
            <a:extLst>
              <a:ext uri="{FF2B5EF4-FFF2-40B4-BE49-F238E27FC236}">
                <a16:creationId xmlns:a16="http://schemas.microsoft.com/office/drawing/2014/main" id="{64D4F35A-7A07-2226-552F-4377A00F55A2}"/>
              </a:ext>
            </a:extLst>
          </p:cNvPr>
          <p:cNvSpPr>
            <a:spLocks noGrp="1"/>
          </p:cNvSpPr>
          <p:nvPr>
            <p:ph type="title" hasCustomPrompt="1"/>
          </p:nvPr>
        </p:nvSpPr>
        <p:spPr>
          <a:xfrm>
            <a:off x="695401" y="692696"/>
            <a:ext cx="5040560" cy="1008112"/>
          </a:xfrm>
        </p:spPr>
        <p:txBody>
          <a:bodyPr/>
          <a:lstStyle>
            <a:lvl1pPr>
              <a:defRPr>
                <a:solidFill>
                  <a:schemeClr val="bg1"/>
                </a:solidFill>
              </a:defRPr>
            </a:lvl1pPr>
          </a:lstStyle>
          <a:p>
            <a:r>
              <a:rPr lang="da-DK" dirty="0"/>
              <a:t>Overskrift 28pt i max. to linjer </a:t>
            </a:r>
            <a:br>
              <a:rPr lang="da-DK" dirty="0"/>
            </a:br>
            <a:r>
              <a:rPr lang="da-DK" dirty="0"/>
              <a:t>teksten vokser opad</a:t>
            </a:r>
          </a:p>
        </p:txBody>
      </p:sp>
      <p:sp>
        <p:nvSpPr>
          <p:cNvPr id="2" name="Pladsholder til diasnummer 5">
            <a:extLst>
              <a:ext uri="{FF2B5EF4-FFF2-40B4-BE49-F238E27FC236}">
                <a16:creationId xmlns:a16="http://schemas.microsoft.com/office/drawing/2014/main" id="{9F42FECD-AB92-DCDC-11F4-925A601AF895}"/>
              </a:ext>
            </a:extLst>
          </p:cNvPr>
          <p:cNvSpPr>
            <a:spLocks noGrp="1"/>
          </p:cNvSpPr>
          <p:nvPr>
            <p:ph type="sldNum" sz="quarter" idx="4"/>
          </p:nvPr>
        </p:nvSpPr>
        <p:spPr>
          <a:xfrm>
            <a:off x="11504613" y="6288074"/>
            <a:ext cx="687386" cy="180000"/>
          </a:xfrm>
          <a:prstGeom prst="rect">
            <a:avLst/>
          </a:prstGeom>
        </p:spPr>
        <p:txBody>
          <a:bodyPr vert="horz" lIns="0" tIns="0" rIns="0" bIns="0" rtlCol="0" anchor="t" anchorCtr="0">
            <a:noAutofit/>
          </a:bodyPr>
          <a:lstStyle>
            <a:lvl1pPr algn="ctr">
              <a:defRPr lang="da-DK" sz="900" b="0" kern="1200" smtClean="0">
                <a:solidFill>
                  <a:schemeClr val="tx1"/>
                </a:solidFill>
                <a:latin typeface="+mn-lt"/>
                <a:ea typeface="+mn-ea"/>
                <a:cs typeface="+mn-cs"/>
              </a:defRPr>
            </a:lvl1pPr>
          </a:lstStyle>
          <a:p>
            <a:fld id="{0DAB5548-7253-48D6-B95B-F3D312A72220}" type="slidenum">
              <a:rPr lang="da-DK" smtClean="0"/>
              <a:pPr/>
              <a:t>‹nr.›</a:t>
            </a:fld>
            <a:endParaRPr lang="da-DK" dirty="0"/>
          </a:p>
        </p:txBody>
      </p:sp>
    </p:spTree>
    <p:extLst>
      <p:ext uri="{BB962C8B-B14F-4D97-AF65-F5344CB8AC3E}">
        <p14:creationId xmlns:p14="http://schemas.microsoft.com/office/powerpoint/2010/main" val="5196718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_Underside 1">
    <p:spTree>
      <p:nvGrpSpPr>
        <p:cNvPr id="1" name=""/>
        <p:cNvGrpSpPr/>
        <p:nvPr/>
      </p:nvGrpSpPr>
      <p:grpSpPr>
        <a:xfrm>
          <a:off x="0" y="0"/>
          <a:ext cx="0" cy="0"/>
          <a:chOff x="0" y="0"/>
          <a:chExt cx="0" cy="0"/>
        </a:xfrm>
      </p:grpSpPr>
      <p:sp>
        <p:nvSpPr>
          <p:cNvPr id="11" name="Titel 1"/>
          <p:cNvSpPr>
            <a:spLocks noGrp="1"/>
          </p:cNvSpPr>
          <p:nvPr>
            <p:ph type="title" hasCustomPrompt="1"/>
          </p:nvPr>
        </p:nvSpPr>
        <p:spPr>
          <a:xfrm>
            <a:off x="695401" y="692696"/>
            <a:ext cx="10801198" cy="1008112"/>
          </a:xfrm>
        </p:spPr>
        <p:txBody>
          <a:bodyPr/>
          <a:lstStyle>
            <a:lvl1pPr>
              <a:defRPr>
                <a:solidFill>
                  <a:schemeClr val="tx1"/>
                </a:solidFill>
              </a:defRPr>
            </a:lvl1pPr>
          </a:lstStyle>
          <a:p>
            <a:r>
              <a:rPr lang="da-DK" dirty="0"/>
              <a:t>Overskrift 28pt i max. to linjer </a:t>
            </a:r>
            <a:br>
              <a:rPr lang="da-DK" dirty="0"/>
            </a:br>
            <a:r>
              <a:rPr lang="da-DK" dirty="0"/>
              <a:t>teksten vokser opad</a:t>
            </a:r>
          </a:p>
        </p:txBody>
      </p:sp>
      <p:sp>
        <p:nvSpPr>
          <p:cNvPr id="3" name="Pladsholder til indhold 2"/>
          <p:cNvSpPr>
            <a:spLocks noGrp="1"/>
          </p:cNvSpPr>
          <p:nvPr>
            <p:ph sz="quarter" idx="13" hasCustomPrompt="1"/>
          </p:nvPr>
        </p:nvSpPr>
        <p:spPr>
          <a:xfrm>
            <a:off x="695401" y="1916832"/>
            <a:ext cx="10801198" cy="4464496"/>
          </a:xfrm>
        </p:spPr>
        <p:txBody>
          <a:bodyPr/>
          <a:lstStyle>
            <a:lvl1pPr marL="0" indent="0">
              <a:buNone/>
              <a:defRPr>
                <a:solidFill>
                  <a:schemeClr val="tx1"/>
                </a:solidFill>
              </a:defRPr>
            </a:lvl1pPr>
            <a:lvl2pPr marL="360000" indent="0">
              <a:buNone/>
              <a:defRPr>
                <a:solidFill>
                  <a:schemeClr val="tx1"/>
                </a:solidFill>
              </a:defRPr>
            </a:lvl2pPr>
            <a:lvl3pPr marL="702000" indent="0">
              <a:buNone/>
              <a:defRPr>
                <a:solidFill>
                  <a:schemeClr val="tx1"/>
                </a:solidFill>
              </a:defRPr>
            </a:lvl3pPr>
            <a:lvl4pPr marL="1080000" indent="0">
              <a:buNone/>
              <a:defRPr>
                <a:solidFill>
                  <a:schemeClr val="tx1"/>
                </a:solidFill>
              </a:defRPr>
            </a:lvl4pPr>
            <a:lvl5pPr marL="1440000" indent="0">
              <a:buNone/>
              <a:defRPr>
                <a:solidFill>
                  <a:schemeClr val="tx1"/>
                </a:solidFill>
              </a:defRPr>
            </a:lvl5pPr>
            <a:lvl6pPr marL="1998000" indent="-180000">
              <a:defRPr>
                <a:solidFill>
                  <a:schemeClr val="tx1"/>
                </a:solidFill>
              </a:defRPr>
            </a:lvl6pPr>
            <a:lvl7pPr marL="2358000" indent="-180000">
              <a:defRPr>
                <a:solidFill>
                  <a:schemeClr val="tx1"/>
                </a:solidFill>
              </a:defRPr>
            </a:lvl7pPr>
            <a:lvl8pPr marL="2718000" indent="-180000">
              <a:defRPr>
                <a:solidFill>
                  <a:schemeClr val="tx1"/>
                </a:solidFill>
              </a:defRPr>
            </a:lvl8pPr>
            <a:lvl9pPr marL="2718000" indent="-180000">
              <a:defRPr sz="1000">
                <a:solidFill>
                  <a:schemeClr val="tx1"/>
                </a:solidFill>
              </a:defRPr>
            </a:lvl9pPr>
          </a:lstStyle>
          <a:p>
            <a:pPr lvl="0"/>
            <a:r>
              <a:rPr lang="da-DK" dirty="0"/>
              <a:t>Brødtekst 22pt skrives her</a:t>
            </a:r>
          </a:p>
          <a:p>
            <a:pPr lvl="1"/>
            <a:r>
              <a:rPr lang="da-DK" dirty="0"/>
              <a:t>Andet niveau</a:t>
            </a:r>
          </a:p>
          <a:p>
            <a:pPr lvl="2"/>
            <a:r>
              <a:rPr lang="da-DK" dirty="0"/>
              <a:t>Tredje niveau</a:t>
            </a:r>
          </a:p>
          <a:p>
            <a:pPr lvl="3"/>
            <a:r>
              <a:rPr lang="da-DK" dirty="0"/>
              <a:t>Fjerde niveau </a:t>
            </a:r>
          </a:p>
          <a:p>
            <a:pPr lvl="4"/>
            <a:r>
              <a:rPr lang="da-DK" dirty="0"/>
              <a:t>Femte niveau</a:t>
            </a:r>
          </a:p>
        </p:txBody>
      </p:sp>
      <p:sp>
        <p:nvSpPr>
          <p:cNvPr id="8" name="text" descr="{&quot;templafy&quot;:{&quot;id&quot;:&quot;402a1c24-0eda-49a2-ba92-17d309d18f75&quot;}}" hidden="1" title="UserProfile.Centers.Center_{{DocumentLanguage}}">
            <a:extLst>
              <a:ext uri="{FF2B5EF4-FFF2-40B4-BE49-F238E27FC236}">
                <a16:creationId xmlns:a16="http://schemas.microsoft.com/office/drawing/2014/main" id="{867010F9-A7D3-4A5E-BC65-021A3528870A}"/>
              </a:ext>
            </a:extLst>
          </p:cNvPr>
          <p:cNvSpPr txBox="1">
            <a:spLocks/>
          </p:cNvSpPr>
          <p:nvPr userDrawn="1"/>
        </p:nvSpPr>
        <p:spPr>
          <a:xfrm>
            <a:off x="1366838" y="378000"/>
            <a:ext cx="6120000" cy="422153"/>
          </a:xfrm>
          <a:prstGeom prst="rect">
            <a:avLst/>
          </a:prstGeom>
        </p:spPr>
        <p:txBody>
          <a:bodyPr lIns="0" tIns="0" rIns="0" bIns="0"/>
          <a:lstStyle>
            <a:lvl1pPr marL="0" indent="0" algn="l" defTabSz="914400" rtl="0" eaLnBrk="1" latinLnBrk="0" hangingPunct="1">
              <a:lnSpc>
                <a:spcPct val="100000"/>
              </a:lnSpc>
              <a:spcBef>
                <a:spcPts val="0"/>
              </a:spcBef>
              <a:spcAft>
                <a:spcPts val="1200"/>
              </a:spcAft>
              <a:buClr>
                <a:schemeClr val="accent6"/>
              </a:buClr>
              <a:buFont typeface="Arial" panose="020B0604020202020204" pitchFamily="34" charset="0"/>
              <a:buNone/>
              <a:defRPr lang="da-DK" sz="1200" b="1" kern="1200" baseline="0" dirty="0">
                <a:solidFill>
                  <a:srgbClr val="B3B3B3"/>
                </a:solidFill>
                <a:latin typeface="+mn-lt"/>
                <a:ea typeface="+mn-ea"/>
                <a:cs typeface="+mn-cs"/>
              </a:defRPr>
            </a:lvl1pPr>
            <a:lvl2pPr marL="504000" indent="-144000" algn="l" defTabSz="914400" rtl="0" eaLnBrk="1" latinLnBrk="0" hangingPunct="1">
              <a:spcBef>
                <a:spcPts val="0"/>
              </a:spcBef>
              <a:spcAft>
                <a:spcPts val="1200"/>
              </a:spcAft>
              <a:buClr>
                <a:schemeClr val="accent6"/>
              </a:buClr>
              <a:buFont typeface="Arial" panose="020B0604020202020204" pitchFamily="34" charset="0"/>
              <a:buChar char="•"/>
              <a:defRPr lang="da-DK" sz="2000" kern="1200" baseline="0" dirty="0" smtClean="0">
                <a:solidFill>
                  <a:schemeClr val="tx1"/>
                </a:solidFill>
                <a:latin typeface="+mn-lt"/>
                <a:ea typeface="+mn-ea"/>
                <a:cs typeface="+mn-cs"/>
              </a:defRPr>
            </a:lvl2pPr>
            <a:lvl3pPr marL="828000" indent="-126000" algn="l" defTabSz="914400" rtl="0" eaLnBrk="1" latinLnBrk="0" hangingPunct="1">
              <a:spcBef>
                <a:spcPts val="0"/>
              </a:spcBef>
              <a:spcAft>
                <a:spcPts val="1200"/>
              </a:spcAft>
              <a:buClr>
                <a:schemeClr val="accent6"/>
              </a:buClr>
              <a:buFont typeface="Arial" panose="020B0604020202020204" pitchFamily="34" charset="0"/>
              <a:buChar char="•"/>
              <a:defRPr lang="da-DK" sz="1800" kern="1200" dirty="0" smtClean="0">
                <a:solidFill>
                  <a:schemeClr val="tx1"/>
                </a:solidFill>
                <a:latin typeface="+mn-lt"/>
                <a:ea typeface="+mn-ea"/>
                <a:cs typeface="+mn-cs"/>
              </a:defRPr>
            </a:lvl3pPr>
            <a:lvl4pPr marL="118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600" kern="1200" dirty="0" smtClean="0">
                <a:solidFill>
                  <a:schemeClr val="tx1"/>
                </a:solidFill>
                <a:latin typeface="+mn-lt"/>
                <a:ea typeface="+mn-ea"/>
                <a:cs typeface="+mn-cs"/>
              </a:defRPr>
            </a:lvl4pPr>
            <a:lvl5pPr marL="154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400" kern="1200" dirty="0" smtClean="0">
                <a:solidFill>
                  <a:schemeClr val="tx1"/>
                </a:solidFill>
                <a:latin typeface="+mn-lt"/>
                <a:ea typeface="+mn-ea"/>
                <a:cs typeface="+mn-cs"/>
              </a:defRPr>
            </a:lvl5pPr>
            <a:lvl6pPr marL="1908000" indent="-90000" algn="l" defTabSz="914400" rtl="0" eaLnBrk="1" latinLnBrk="0" hangingPunct="1">
              <a:spcBef>
                <a:spcPts val="0"/>
              </a:spcBef>
              <a:spcAft>
                <a:spcPts val="1200"/>
              </a:spcAft>
              <a:buClr>
                <a:srgbClr val="7D7D7D"/>
              </a:buClr>
              <a:buFont typeface="Arial" panose="020B0604020202020204" pitchFamily="34" charset="0"/>
              <a:buChar char="•"/>
              <a:defRPr lang="da-DK" sz="1200" kern="1200" baseline="0" dirty="0">
                <a:solidFill>
                  <a:schemeClr val="tx1"/>
                </a:solidFill>
                <a:latin typeface="+mn-lt"/>
                <a:ea typeface="+mn-ea"/>
                <a:cs typeface="+mn-cs"/>
              </a:defRPr>
            </a:lvl6pPr>
            <a:lvl7pPr marL="2268000" indent="-90000" algn="l" defTabSz="914400" rtl="0" eaLnBrk="1" latinLnBrk="0" hangingPunct="1">
              <a:spcBef>
                <a:spcPts val="0"/>
              </a:spcBef>
              <a:spcAft>
                <a:spcPts val="1200"/>
              </a:spcAft>
              <a:buClr>
                <a:srgbClr val="7D7D7D"/>
              </a:buClr>
              <a:buFont typeface="Arial" panose="020B0604020202020204" pitchFamily="34" charset="0"/>
              <a:buChar char="•"/>
              <a:defRPr lang="da-DK" sz="1100" kern="1200" baseline="0" dirty="0">
                <a:solidFill>
                  <a:schemeClr val="tx1"/>
                </a:solidFill>
                <a:latin typeface="+mn-lt"/>
                <a:ea typeface="+mn-ea"/>
                <a:cs typeface="+mn-cs"/>
              </a:defRPr>
            </a:lvl7pPr>
            <a:lvl8pPr marL="2628000" indent="-90000" algn="l" defTabSz="914400" rtl="0" eaLnBrk="1" latinLnBrk="0" hangingPunct="1">
              <a:spcBef>
                <a:spcPts val="0"/>
              </a:spcBef>
              <a:spcAft>
                <a:spcPts val="1200"/>
              </a:spcAft>
              <a:buClr>
                <a:srgbClr val="7D7D7D"/>
              </a:buClr>
              <a:buFont typeface="Arial" panose="020B0604020202020204" pitchFamily="34" charset="0"/>
              <a:buChar char="•"/>
              <a:defRPr lang="da-DK" sz="1000" kern="1200" baseline="0" dirty="0">
                <a:solidFill>
                  <a:schemeClr val="tx1"/>
                </a:solidFill>
                <a:latin typeface="+mn-lt"/>
                <a:ea typeface="+mn-ea"/>
                <a:cs typeface="+mn-cs"/>
              </a:defRPr>
            </a:lvl8pPr>
            <a:lvl9pPr marL="2988000" indent="-90000" algn="l" defTabSz="914400" rtl="0" eaLnBrk="1" latinLnBrk="0" hangingPunct="1">
              <a:spcBef>
                <a:spcPts val="0"/>
              </a:spcBef>
              <a:spcAft>
                <a:spcPts val="1200"/>
              </a:spcAft>
              <a:buClr>
                <a:srgbClr val="808080"/>
              </a:buClr>
              <a:buFont typeface="Arial" panose="020B0604020202020204" pitchFamily="34" charset="0"/>
              <a:buChar char="•"/>
              <a:defRPr sz="900" kern="1200">
                <a:solidFill>
                  <a:schemeClr val="tx1"/>
                </a:solidFill>
                <a:latin typeface="+mn-lt"/>
                <a:ea typeface="+mn-ea"/>
                <a:cs typeface="+mn-cs"/>
              </a:defRPr>
            </a:lvl9pPr>
          </a:lstStyle>
          <a:p>
            <a:endParaRPr lang="en-GB" sz="1400" dirty="0">
              <a:solidFill>
                <a:srgbClr val="B3B3B3"/>
              </a:solidFill>
            </a:endParaRPr>
          </a:p>
        </p:txBody>
      </p:sp>
      <p:sp>
        <p:nvSpPr>
          <p:cNvPr id="23" name="text" descr="{&quot;templafy&quot;:{&quot;id&quot;:&quot;810cb64a-f11a-46f1-9975-255c24e0d044&quot;}}" hidden="1" title="Form.Manuel_dato">
            <a:extLst>
              <a:ext uri="{FF2B5EF4-FFF2-40B4-BE49-F238E27FC236}">
                <a16:creationId xmlns:a16="http://schemas.microsoft.com/office/drawing/2014/main" id="{D852104B-31C3-45BB-B8A2-2EFD81BDA39E}"/>
              </a:ext>
            </a:extLst>
          </p:cNvPr>
          <p:cNvSpPr txBox="1"/>
          <p:nvPr userDrawn="1"/>
        </p:nvSpPr>
        <p:spPr>
          <a:xfrm>
            <a:off x="7891200" y="6289200"/>
            <a:ext cx="3387600" cy="180000"/>
          </a:xfrm>
          <a:prstGeom prst="rect">
            <a:avLst/>
          </a:prstGeom>
          <a:noFill/>
        </p:spPr>
        <p:txBody>
          <a:bodyPr wrap="square" lIns="0" tIns="0" rIns="0" bIns="0" rtlCol="0">
            <a:noAutofit/>
          </a:bodyPr>
          <a:lstStyle/>
          <a:p>
            <a:pPr algn="r"/>
            <a:endParaRPr lang="da-DK" sz="1000" dirty="0" err="1">
              <a:solidFill>
                <a:schemeClr val="bg1"/>
              </a:solidFill>
            </a:endParaRPr>
          </a:p>
        </p:txBody>
      </p:sp>
      <p:sp>
        <p:nvSpPr>
          <p:cNvPr id="2" name="Pladsholder til diasnummer 5">
            <a:extLst>
              <a:ext uri="{FF2B5EF4-FFF2-40B4-BE49-F238E27FC236}">
                <a16:creationId xmlns:a16="http://schemas.microsoft.com/office/drawing/2014/main" id="{681F3330-1332-F2A9-56EC-483D68FBB2D7}"/>
              </a:ext>
            </a:extLst>
          </p:cNvPr>
          <p:cNvSpPr>
            <a:spLocks noGrp="1"/>
          </p:cNvSpPr>
          <p:nvPr>
            <p:ph type="sldNum" sz="quarter" idx="4"/>
          </p:nvPr>
        </p:nvSpPr>
        <p:spPr>
          <a:xfrm>
            <a:off x="11504613" y="6288074"/>
            <a:ext cx="687386" cy="180000"/>
          </a:xfrm>
          <a:prstGeom prst="rect">
            <a:avLst/>
          </a:prstGeom>
        </p:spPr>
        <p:txBody>
          <a:bodyPr vert="horz" lIns="0" tIns="0" rIns="0" bIns="0" rtlCol="0" anchor="t" anchorCtr="0">
            <a:noAutofit/>
          </a:bodyPr>
          <a:lstStyle>
            <a:lvl1pPr algn="ctr">
              <a:defRPr lang="da-DK" sz="900" b="0" kern="1200" smtClean="0">
                <a:solidFill>
                  <a:schemeClr val="tx1"/>
                </a:solidFill>
                <a:latin typeface="+mn-lt"/>
                <a:ea typeface="+mn-ea"/>
                <a:cs typeface="+mn-cs"/>
              </a:defRPr>
            </a:lvl1pPr>
          </a:lstStyle>
          <a:p>
            <a:fld id="{0DAB5548-7253-48D6-B95B-F3D312A72220}" type="slidenum">
              <a:rPr lang="da-DK" smtClean="0"/>
              <a:pPr/>
              <a:t>‹nr.›</a:t>
            </a:fld>
            <a:endParaRPr lang="da-DK" dirty="0"/>
          </a:p>
        </p:txBody>
      </p:sp>
    </p:spTree>
    <p:extLst>
      <p:ext uri="{BB962C8B-B14F-4D97-AF65-F5344CB8AC3E}">
        <p14:creationId xmlns:p14="http://schemas.microsoft.com/office/powerpoint/2010/main" val="17357492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Pladsholder til titel 1"/>
          <p:cNvSpPr>
            <a:spLocks noGrp="1"/>
          </p:cNvSpPr>
          <p:nvPr>
            <p:ph type="title"/>
          </p:nvPr>
        </p:nvSpPr>
        <p:spPr>
          <a:xfrm>
            <a:off x="1366837" y="872078"/>
            <a:ext cx="10137776" cy="826910"/>
          </a:xfrm>
          <a:prstGeom prst="rect">
            <a:avLst/>
          </a:prstGeom>
        </p:spPr>
        <p:txBody>
          <a:bodyPr vert="horz" lIns="0" tIns="0" rIns="0" bIns="0" rtlCol="0" anchor="b" anchorCtr="0">
            <a:noAutofit/>
          </a:bodyPr>
          <a:lstStyle/>
          <a:p>
            <a:r>
              <a:rPr lang="da-DK" dirty="0"/>
              <a:t>Overskrift 28pt i max. to linjer </a:t>
            </a:r>
            <a:br>
              <a:rPr lang="da-DK" dirty="0"/>
            </a:br>
            <a:r>
              <a:rPr lang="da-DK" dirty="0"/>
              <a:t>teksten vokser opad</a:t>
            </a:r>
          </a:p>
        </p:txBody>
      </p:sp>
      <p:sp>
        <p:nvSpPr>
          <p:cNvPr id="3" name="Pladsholder til tekst 2"/>
          <p:cNvSpPr>
            <a:spLocks noGrp="1"/>
          </p:cNvSpPr>
          <p:nvPr>
            <p:ph type="body" idx="1"/>
          </p:nvPr>
        </p:nvSpPr>
        <p:spPr>
          <a:xfrm>
            <a:off x="1366837" y="1993525"/>
            <a:ext cx="10137776" cy="3491288"/>
          </a:xfrm>
          <a:prstGeom prst="rect">
            <a:avLst/>
          </a:prstGeom>
        </p:spPr>
        <p:txBody>
          <a:bodyPr vert="horz" lIns="0" tIns="0" rIns="0" bIns="0" rtlCol="0">
            <a:noAutofit/>
          </a:bodyPr>
          <a:lstStyle/>
          <a:p>
            <a:pPr lvl="0"/>
            <a:r>
              <a:rPr lang="da-DK" dirty="0"/>
              <a:t>Brødtekst 22pt skrives her</a:t>
            </a:r>
          </a:p>
          <a:p>
            <a:pPr lvl="1"/>
            <a:r>
              <a:rPr lang="da-DK" dirty="0"/>
              <a:t>Andet niveau</a:t>
            </a:r>
          </a:p>
          <a:p>
            <a:pPr lvl="2"/>
            <a:r>
              <a:rPr lang="da-DK" dirty="0"/>
              <a:t>Tredje niveau</a:t>
            </a:r>
          </a:p>
          <a:p>
            <a:pPr lvl="3"/>
            <a:r>
              <a:rPr lang="da-DK" dirty="0"/>
              <a:t>Fjerde niveau</a:t>
            </a:r>
          </a:p>
          <a:p>
            <a:pPr lvl="4"/>
            <a:r>
              <a:rPr lang="da-DK" dirty="0"/>
              <a:t>Femte niveau</a:t>
            </a:r>
          </a:p>
          <a:p>
            <a:pPr lvl="5"/>
            <a:r>
              <a:rPr lang="da-DK" dirty="0"/>
              <a:t>6 niveau</a:t>
            </a:r>
          </a:p>
          <a:p>
            <a:pPr lvl="6"/>
            <a:r>
              <a:rPr lang="da-DK" dirty="0"/>
              <a:t>7 niveau</a:t>
            </a:r>
          </a:p>
          <a:p>
            <a:pPr lvl="7"/>
            <a:r>
              <a:rPr lang="da-DK" dirty="0"/>
              <a:t>8 niveau</a:t>
            </a:r>
          </a:p>
          <a:p>
            <a:pPr lvl="8"/>
            <a:r>
              <a:rPr lang="da-DK" dirty="0"/>
              <a:t>9 niveau</a:t>
            </a:r>
          </a:p>
        </p:txBody>
      </p:sp>
      <p:sp>
        <p:nvSpPr>
          <p:cNvPr id="5" name="Footer" hidden="1"/>
          <p:cNvSpPr>
            <a:spLocks noGrp="1"/>
          </p:cNvSpPr>
          <p:nvPr>
            <p:ph type="ftr" sz="quarter" idx="3"/>
          </p:nvPr>
        </p:nvSpPr>
        <p:spPr>
          <a:xfrm>
            <a:off x="0" y="6847200"/>
            <a:ext cx="0" cy="0"/>
          </a:xfrm>
          <a:prstGeom prst="rect">
            <a:avLst/>
          </a:prstGeom>
        </p:spPr>
        <p:txBody>
          <a:bodyPr vert="horz" lIns="0" tIns="0" rIns="0" bIns="0" rtlCol="0" anchor="t" anchorCtr="0">
            <a:noAutofit/>
          </a:bodyPr>
          <a:lstStyle>
            <a:lvl1pPr algn="l">
              <a:defRPr lang="da-DK" sz="100" kern="1200" dirty="0">
                <a:noFill/>
                <a:latin typeface="+mn-lt"/>
                <a:ea typeface="+mn-ea"/>
                <a:cs typeface="+mn-cs"/>
              </a:defRPr>
            </a:lvl1pPr>
          </a:lstStyle>
          <a:p>
            <a:endParaRPr lang="en-GB"/>
          </a:p>
        </p:txBody>
      </p:sp>
      <p:sp>
        <p:nvSpPr>
          <p:cNvPr id="4" name="Dato" hidden="1"/>
          <p:cNvSpPr>
            <a:spLocks noGrp="1"/>
          </p:cNvSpPr>
          <p:nvPr>
            <p:ph type="dt" sz="half" idx="2"/>
          </p:nvPr>
        </p:nvSpPr>
        <p:spPr>
          <a:xfrm>
            <a:off x="0" y="6847200"/>
            <a:ext cx="0" cy="0"/>
          </a:xfrm>
          <a:prstGeom prst="rect">
            <a:avLst/>
          </a:prstGeom>
        </p:spPr>
        <p:txBody>
          <a:bodyPr vert="horz" lIns="0" tIns="0" rIns="0" bIns="0" rtlCol="0" anchor="t" anchorCtr="0">
            <a:noAutofit/>
          </a:bodyPr>
          <a:lstStyle>
            <a:lvl1pPr algn="r">
              <a:defRPr sz="100">
                <a:noFill/>
              </a:defRPr>
            </a:lvl1pPr>
          </a:lstStyle>
          <a:p>
            <a:endParaRPr lang="da-DK" dirty="0"/>
          </a:p>
        </p:txBody>
      </p:sp>
      <p:sp>
        <p:nvSpPr>
          <p:cNvPr id="6" name="Pladsholder til diasnummer 5">
            <a:extLst>
              <a:ext uri="{FF2B5EF4-FFF2-40B4-BE49-F238E27FC236}">
                <a16:creationId xmlns:a16="http://schemas.microsoft.com/office/drawing/2014/main" id="{7C2AAD16-14EE-9D92-8487-69835E10FB1A}"/>
              </a:ext>
            </a:extLst>
          </p:cNvPr>
          <p:cNvSpPr>
            <a:spLocks noGrp="1"/>
          </p:cNvSpPr>
          <p:nvPr>
            <p:ph type="sldNum" sz="quarter" idx="4"/>
          </p:nvPr>
        </p:nvSpPr>
        <p:spPr>
          <a:xfrm>
            <a:off x="11504613" y="6288074"/>
            <a:ext cx="687386" cy="180000"/>
          </a:xfrm>
          <a:prstGeom prst="rect">
            <a:avLst/>
          </a:prstGeom>
        </p:spPr>
        <p:txBody>
          <a:bodyPr vert="horz" lIns="0" tIns="0" rIns="0" bIns="0" rtlCol="0" anchor="t" anchorCtr="0">
            <a:noAutofit/>
          </a:bodyPr>
          <a:lstStyle>
            <a:lvl1pPr algn="ctr">
              <a:defRPr lang="da-DK" sz="900" b="0" kern="1200" smtClean="0">
                <a:solidFill>
                  <a:schemeClr val="tx1"/>
                </a:solidFill>
                <a:latin typeface="+mn-lt"/>
                <a:ea typeface="+mn-ea"/>
                <a:cs typeface="+mn-cs"/>
              </a:defRPr>
            </a:lvl1pPr>
          </a:lstStyle>
          <a:p>
            <a:fld id="{0DAB5548-7253-48D6-B95B-F3D312A72220}" type="slidenum">
              <a:rPr lang="da-DK" smtClean="0"/>
              <a:pPr/>
              <a:t>‹nr.›</a:t>
            </a:fld>
            <a:endParaRPr lang="da-DK" dirty="0"/>
          </a:p>
        </p:txBody>
      </p:sp>
    </p:spTree>
    <p:extLst>
      <p:ext uri="{BB962C8B-B14F-4D97-AF65-F5344CB8AC3E}">
        <p14:creationId xmlns:p14="http://schemas.microsoft.com/office/powerpoint/2010/main" val="3982506368"/>
      </p:ext>
    </p:extLst>
  </p:cSld>
  <p:clrMap bg1="lt1" tx1="dk1" bg2="lt2" tx2="dk2" accent1="accent1" accent2="accent2" accent3="accent3" accent4="accent4" accent5="accent5" accent6="accent6" hlink="hlink" folHlink="folHlink"/>
  <p:sldLayoutIdLst>
    <p:sldLayoutId id="2147483682" r:id="rId1"/>
    <p:sldLayoutId id="2147483692" r:id="rId2"/>
    <p:sldLayoutId id="2147483650" r:id="rId3"/>
    <p:sldLayoutId id="2147483693" r:id="rId4"/>
    <p:sldLayoutId id="2147483685" r:id="rId5"/>
    <p:sldLayoutId id="2147483694" r:id="rId6"/>
    <p:sldLayoutId id="2147483686" r:id="rId7"/>
    <p:sldLayoutId id="2147483697" r:id="rId8"/>
    <p:sldLayoutId id="2147483695" r:id="rId9"/>
    <p:sldLayoutId id="2147483696" r:id="rId10"/>
    <p:sldLayoutId id="2147483698" r:id="rId11"/>
    <p:sldLayoutId id="2147483675" r:id="rId12"/>
  </p:sldLayoutIdLst>
  <p:hf hdr="0"/>
  <p:txStyles>
    <p:titleStyle>
      <a:lvl1pPr algn="l" defTabSz="914400" rtl="0" eaLnBrk="1" latinLnBrk="0" hangingPunct="1">
        <a:lnSpc>
          <a:spcPct val="85000"/>
        </a:lnSpc>
        <a:spcBef>
          <a:spcPct val="0"/>
        </a:spcBef>
        <a:buNone/>
        <a:defRPr sz="2800" b="1" kern="1200">
          <a:solidFill>
            <a:schemeClr val="tx1"/>
          </a:solidFill>
          <a:latin typeface="+mj-lt"/>
          <a:ea typeface="+mj-ea"/>
          <a:cs typeface="+mj-cs"/>
        </a:defRPr>
      </a:lvl1pPr>
    </p:titleStyle>
    <p:bodyStyle>
      <a:lvl1pPr marL="144000" indent="-144000" algn="l" defTabSz="914400" rtl="0" eaLnBrk="1" latinLnBrk="0" hangingPunct="1">
        <a:lnSpc>
          <a:spcPct val="100000"/>
        </a:lnSpc>
        <a:spcBef>
          <a:spcPts val="0"/>
        </a:spcBef>
        <a:spcAft>
          <a:spcPts val="1200"/>
        </a:spcAft>
        <a:buClr>
          <a:schemeClr val="accent6"/>
        </a:buClr>
        <a:buFont typeface="Arial" panose="020B0604020202020204" pitchFamily="34" charset="0"/>
        <a:buChar char="•"/>
        <a:defRPr sz="2200" kern="1200" baseline="0">
          <a:solidFill>
            <a:schemeClr val="tx1"/>
          </a:solidFill>
          <a:latin typeface="+mn-lt"/>
          <a:ea typeface="+mn-ea"/>
          <a:cs typeface="+mn-cs"/>
        </a:defRPr>
      </a:lvl1pPr>
      <a:lvl2pPr marL="504000" indent="-144000" algn="l" defTabSz="914400" rtl="0" eaLnBrk="1" latinLnBrk="0" hangingPunct="1">
        <a:spcBef>
          <a:spcPts val="0"/>
        </a:spcBef>
        <a:spcAft>
          <a:spcPts val="1200"/>
        </a:spcAft>
        <a:buClr>
          <a:schemeClr val="accent6"/>
        </a:buClr>
        <a:buFont typeface="Arial" panose="020B0604020202020204" pitchFamily="34" charset="0"/>
        <a:buChar char="•"/>
        <a:defRPr lang="da-DK" sz="2000" kern="1200" baseline="0" dirty="0" smtClean="0">
          <a:solidFill>
            <a:schemeClr val="tx1"/>
          </a:solidFill>
          <a:latin typeface="+mn-lt"/>
          <a:ea typeface="+mn-ea"/>
          <a:cs typeface="+mn-cs"/>
        </a:defRPr>
      </a:lvl2pPr>
      <a:lvl3pPr marL="828000" indent="-126000" algn="l" defTabSz="914400" rtl="0" eaLnBrk="1" latinLnBrk="0" hangingPunct="1">
        <a:spcBef>
          <a:spcPts val="0"/>
        </a:spcBef>
        <a:spcAft>
          <a:spcPts val="1200"/>
        </a:spcAft>
        <a:buClr>
          <a:schemeClr val="accent6"/>
        </a:buClr>
        <a:buFont typeface="Arial" panose="020B0604020202020204" pitchFamily="34" charset="0"/>
        <a:buChar char="•"/>
        <a:defRPr lang="da-DK" sz="1800" kern="1200" dirty="0" smtClean="0">
          <a:solidFill>
            <a:schemeClr val="tx1"/>
          </a:solidFill>
          <a:latin typeface="+mn-lt"/>
          <a:ea typeface="+mn-ea"/>
          <a:cs typeface="+mn-cs"/>
        </a:defRPr>
      </a:lvl3pPr>
      <a:lvl4pPr marL="118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600" kern="1200" dirty="0" smtClean="0">
          <a:solidFill>
            <a:schemeClr val="tx1"/>
          </a:solidFill>
          <a:latin typeface="+mn-lt"/>
          <a:ea typeface="+mn-ea"/>
          <a:cs typeface="+mn-cs"/>
        </a:defRPr>
      </a:lvl4pPr>
      <a:lvl5pPr marL="154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400" kern="1200" dirty="0" smtClean="0">
          <a:solidFill>
            <a:schemeClr val="tx1"/>
          </a:solidFill>
          <a:latin typeface="+mn-lt"/>
          <a:ea typeface="+mn-ea"/>
          <a:cs typeface="+mn-cs"/>
        </a:defRPr>
      </a:lvl5pPr>
      <a:lvl6pPr marL="1908000" indent="-90000" algn="l" defTabSz="914400" rtl="0" eaLnBrk="1" latinLnBrk="0" hangingPunct="1">
        <a:spcBef>
          <a:spcPts val="0"/>
        </a:spcBef>
        <a:spcAft>
          <a:spcPts val="1200"/>
        </a:spcAft>
        <a:buClr>
          <a:srgbClr val="7D7D7D"/>
        </a:buClr>
        <a:buFont typeface="Arial" panose="020B0604020202020204" pitchFamily="34" charset="0"/>
        <a:buChar char="•"/>
        <a:defRPr lang="da-DK" sz="1200" kern="1200" baseline="0" dirty="0">
          <a:solidFill>
            <a:schemeClr val="tx1"/>
          </a:solidFill>
          <a:latin typeface="+mn-lt"/>
          <a:ea typeface="+mn-ea"/>
          <a:cs typeface="+mn-cs"/>
        </a:defRPr>
      </a:lvl6pPr>
      <a:lvl7pPr marL="2268000" indent="-90000" algn="l" defTabSz="914400" rtl="0" eaLnBrk="1" latinLnBrk="0" hangingPunct="1">
        <a:spcBef>
          <a:spcPts val="0"/>
        </a:spcBef>
        <a:spcAft>
          <a:spcPts val="1200"/>
        </a:spcAft>
        <a:buClr>
          <a:srgbClr val="7D7D7D"/>
        </a:buClr>
        <a:buFont typeface="Arial" panose="020B0604020202020204" pitchFamily="34" charset="0"/>
        <a:buChar char="•"/>
        <a:defRPr lang="da-DK" sz="1100" kern="1200" baseline="0" dirty="0">
          <a:solidFill>
            <a:schemeClr val="tx1"/>
          </a:solidFill>
          <a:latin typeface="+mn-lt"/>
          <a:ea typeface="+mn-ea"/>
          <a:cs typeface="+mn-cs"/>
        </a:defRPr>
      </a:lvl7pPr>
      <a:lvl8pPr marL="2628000" indent="-90000" algn="l" defTabSz="914400" rtl="0" eaLnBrk="1" latinLnBrk="0" hangingPunct="1">
        <a:spcBef>
          <a:spcPts val="0"/>
        </a:spcBef>
        <a:spcAft>
          <a:spcPts val="1200"/>
        </a:spcAft>
        <a:buClr>
          <a:srgbClr val="7D7D7D"/>
        </a:buClr>
        <a:buFont typeface="Arial" panose="020B0604020202020204" pitchFamily="34" charset="0"/>
        <a:buChar char="•"/>
        <a:defRPr lang="da-DK" sz="1000" kern="1200" baseline="0" dirty="0">
          <a:solidFill>
            <a:schemeClr val="tx1"/>
          </a:solidFill>
          <a:latin typeface="+mn-lt"/>
          <a:ea typeface="+mn-ea"/>
          <a:cs typeface="+mn-cs"/>
        </a:defRPr>
      </a:lvl8pPr>
      <a:lvl9pPr marL="2988000" indent="-90000" algn="l" defTabSz="914400" rtl="0" eaLnBrk="1" latinLnBrk="0" hangingPunct="1">
        <a:spcBef>
          <a:spcPts val="0"/>
        </a:spcBef>
        <a:spcAft>
          <a:spcPts val="1200"/>
        </a:spcAft>
        <a:buClr>
          <a:srgbClr val="808080"/>
        </a:buClr>
        <a:buFont typeface="Arial" panose="020B0604020202020204" pitchFamily="34" charset="0"/>
        <a:buChar char="•"/>
        <a:defRPr sz="9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5" orient="horz" pos="1071" userDrawn="1">
          <p15:clr>
            <a:srgbClr val="F26B43"/>
          </p15:clr>
        </p15:guide>
        <p15:guide id="6" orient="horz" pos="1253" userDrawn="1">
          <p15:clr>
            <a:srgbClr val="F26B43"/>
          </p15:clr>
        </p15:guide>
        <p15:guide id="7" orient="horz" pos="3455" userDrawn="1">
          <p15:clr>
            <a:srgbClr val="F26B43"/>
          </p15:clr>
        </p15:guide>
        <p15:guide id="10" pos="861" userDrawn="1">
          <p15:clr>
            <a:srgbClr val="F26B43"/>
          </p15:clr>
        </p15:guide>
        <p15:guide id="11" pos="7247" userDrawn="1">
          <p15:clr>
            <a:srgbClr val="F26B43"/>
          </p15:clr>
        </p15:guide>
        <p15:guide id="12" pos="3963" userDrawn="1">
          <p15:clr>
            <a:srgbClr val="F26B43"/>
          </p15:clr>
        </p15:guide>
        <p15:guide id="13" pos="4145"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hyperlink" Target="mailto:lkt-uvi-data.center-for-sundhed@regionh.dk" TargetMode="External"/><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hyperlink" Target="mailto:lkt-uvi-data.center-for-sundhed@regionh.dk" TargetMode="External"/><Relationship Id="rId1" Type="http://schemas.openxmlformats.org/officeDocument/2006/relationships/slideLayout" Target="../slideLayouts/slideLayout8.xml"/><Relationship Id="rId6" Type="http://schemas.openxmlformats.org/officeDocument/2006/relationships/image" Target="../media/image23.svg"/><Relationship Id="rId5" Type="http://schemas.openxmlformats.org/officeDocument/2006/relationships/image" Target="../media/image22.png"/><Relationship Id="rId4" Type="http://schemas.openxmlformats.org/officeDocument/2006/relationships/image" Target="../media/image21.sv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0.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image" Target="../media/image26.svg"/><Relationship Id="rId2" Type="http://schemas.openxmlformats.org/officeDocument/2006/relationships/image" Target="../media/image25.png"/><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microsoft.com/office/2018/10/relationships/comments" Target="../comments/modernComment_12A_509AE1E6.xml"/><Relationship Id="rId1" Type="http://schemas.openxmlformats.org/officeDocument/2006/relationships/slideLayout" Target="../slideLayouts/slideLayout1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3" Type="http://schemas.openxmlformats.org/officeDocument/2006/relationships/image" Target="../media/image28.svg"/><Relationship Id="rId2" Type="http://schemas.openxmlformats.org/officeDocument/2006/relationships/image" Target="../media/image27.png"/><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image" Target="../media/image30.svg"/><Relationship Id="rId2" Type="http://schemas.openxmlformats.org/officeDocument/2006/relationships/image" Target="../media/image29.png"/><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9.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36.svg"/><Relationship Id="rId2" Type="http://schemas.openxmlformats.org/officeDocument/2006/relationships/image" Target="../media/image35.png"/><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3" Type="http://schemas.openxmlformats.org/officeDocument/2006/relationships/hyperlink" Target="https://kursusportalen.plan2learn.dk/dl.aspx?xmg=db3f8050-e7d3-4cbc-9fb7-a184e1938af6&amp;r=KursusValg.aspx?id=138314" TargetMode="External"/><Relationship Id="rId2" Type="http://schemas.microsoft.com/office/2018/10/relationships/comments" Target="../comments/modernComment_120_3018CE16.xml"/><Relationship Id="rId1" Type="http://schemas.openxmlformats.org/officeDocument/2006/relationships/slideLayout" Target="../slideLayouts/slideLayout4.xml"/><Relationship Id="rId6" Type="http://schemas.openxmlformats.org/officeDocument/2006/relationships/hyperlink" Target="https://kursusportalen.plan2learn.dk/dl.aspx?xmg=e56eefc5-4955-459d-ab0d-c5d029f357d8&amp;r=KursusValg.aspx?id=137715" TargetMode="External"/><Relationship Id="rId5" Type="http://schemas.openxmlformats.org/officeDocument/2006/relationships/hyperlink" Target="https://kursusportalen.plan2learn.dk/dl.aspx?xmg=db3f8050-e7d3-4cbc-9fb7-a184e1938af6&amp;r=KursusValg.aspx?id=137715" TargetMode="External"/><Relationship Id="rId4" Type="http://schemas.openxmlformats.org/officeDocument/2006/relationships/hyperlink" Target="https://kursusportalen.plan2learn.dk/dl.aspx?xmg=e56eefc5-4955-459d-ab0d-c5d029f357d8&amp;r=KursusValg.aspx?id=138314" TargetMode="External"/></Relationships>
</file>

<file path=ppt/slides/_rels/slide29.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hyperlink" Target="mailto:csu-fp-lkt-uvi-data@regionh.dk" TargetMode="External"/><Relationship Id="rId1" Type="http://schemas.openxmlformats.org/officeDocument/2006/relationships/slideLayout" Target="../slideLayouts/slideLayout2.xml"/><Relationship Id="rId4" Type="http://schemas.openxmlformats.org/officeDocument/2006/relationships/image" Target="../media/image38.sv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8" Type="http://schemas.openxmlformats.org/officeDocument/2006/relationships/hyperlink" Target="mailto:trine.helverskov@rsyd.dk" TargetMode="External"/><Relationship Id="rId13" Type="http://schemas.openxmlformats.org/officeDocument/2006/relationships/image" Target="../media/image39.png"/><Relationship Id="rId3" Type="http://schemas.openxmlformats.org/officeDocument/2006/relationships/hyperlink" Target="mailto:nne.dreyer.nies@regionh.dk" TargetMode="External"/><Relationship Id="rId7" Type="http://schemas.openxmlformats.org/officeDocument/2006/relationships/hyperlink" Target="mailto:licjoh@rm.dk" TargetMode="External"/><Relationship Id="rId12" Type="http://schemas.openxmlformats.org/officeDocument/2006/relationships/hyperlink" Target="mailto:kamsija.jeyaruban.01@regionh.dk" TargetMode="External"/><Relationship Id="rId2" Type="http://schemas.openxmlformats.org/officeDocument/2006/relationships/notesSlide" Target="../notesSlides/notesSlide3.xml"/><Relationship Id="rId1" Type="http://schemas.openxmlformats.org/officeDocument/2006/relationships/slideLayout" Target="../slideLayouts/slideLayout10.xml"/><Relationship Id="rId6" Type="http://schemas.openxmlformats.org/officeDocument/2006/relationships/hyperlink" Target="mailto:bkf@rn.dk" TargetMode="External"/><Relationship Id="rId11" Type="http://schemas.openxmlformats.org/officeDocument/2006/relationships/hyperlink" Target="mailto:larud@regionsjaelland.dk" TargetMode="External"/><Relationship Id="rId5" Type="http://schemas.openxmlformats.org/officeDocument/2006/relationships/hyperlink" Target="mailto:nynne.dreyer.nies@regionh.dk" TargetMode="External"/><Relationship Id="rId10" Type="http://schemas.openxmlformats.org/officeDocument/2006/relationships/hyperlink" Target="mailto:dgom@regionsjaelland.dk" TargetMode="External"/><Relationship Id="rId4" Type="http://schemas.openxmlformats.org/officeDocument/2006/relationships/hyperlink" Target="mailto:lisbeth.karlshoej@regionh.dk" TargetMode="External"/><Relationship Id="rId9" Type="http://schemas.openxmlformats.org/officeDocument/2006/relationships/hyperlink" Target="mailto:suso@rsyd.dk" TargetMode="External"/><Relationship Id="rId14" Type="http://schemas.openxmlformats.org/officeDocument/2006/relationships/image" Target="../media/image40.svg"/></Relationships>
</file>

<file path=ppt/slides/_rels/slide4.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Layout" Target="../slideLayouts/slideLayout11.xml"/><Relationship Id="rId5" Type="http://schemas.openxmlformats.org/officeDocument/2006/relationships/image" Target="../media/image13.svg"/><Relationship Id="rId4" Type="http://schemas.openxmlformats.org/officeDocument/2006/relationships/image" Target="../media/image12.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ato 1">
            <a:extLst>
              <a:ext uri="{FF2B5EF4-FFF2-40B4-BE49-F238E27FC236}">
                <a16:creationId xmlns:a16="http://schemas.microsoft.com/office/drawing/2014/main" id="{EFE26C6B-D73F-7C85-672C-813365AD02CC}"/>
              </a:ext>
            </a:extLst>
          </p:cNvPr>
          <p:cNvSpPr>
            <a:spLocks noGrp="1"/>
          </p:cNvSpPr>
          <p:nvPr>
            <p:ph type="dt" sz="half" idx="10"/>
          </p:nvPr>
        </p:nvSpPr>
        <p:spPr/>
        <p:txBody>
          <a:bodyPr/>
          <a:lstStyle/>
          <a:p>
            <a:endParaRPr lang="da-DK" dirty="0"/>
          </a:p>
        </p:txBody>
      </p:sp>
      <p:sp>
        <p:nvSpPr>
          <p:cNvPr id="3" name="Pladsholder til sidefod 2">
            <a:extLst>
              <a:ext uri="{FF2B5EF4-FFF2-40B4-BE49-F238E27FC236}">
                <a16:creationId xmlns:a16="http://schemas.microsoft.com/office/drawing/2014/main" id="{7C1BA64A-6EBB-11DB-B966-ED69F6D5B7CA}"/>
              </a:ext>
            </a:extLst>
          </p:cNvPr>
          <p:cNvSpPr>
            <a:spLocks noGrp="1"/>
          </p:cNvSpPr>
          <p:nvPr>
            <p:ph type="ftr" sz="quarter" idx="11"/>
          </p:nvPr>
        </p:nvSpPr>
        <p:spPr/>
        <p:txBody>
          <a:bodyPr/>
          <a:lstStyle/>
          <a:p>
            <a:endParaRPr lang="en-GB"/>
          </a:p>
        </p:txBody>
      </p:sp>
      <p:sp>
        <p:nvSpPr>
          <p:cNvPr id="4" name="Titel 3">
            <a:extLst>
              <a:ext uri="{FF2B5EF4-FFF2-40B4-BE49-F238E27FC236}">
                <a16:creationId xmlns:a16="http://schemas.microsoft.com/office/drawing/2014/main" id="{6D184F35-B4E9-D94E-A74E-6CA49FB60D8D}"/>
              </a:ext>
            </a:extLst>
          </p:cNvPr>
          <p:cNvSpPr>
            <a:spLocks noGrp="1"/>
          </p:cNvSpPr>
          <p:nvPr>
            <p:ph type="title"/>
          </p:nvPr>
        </p:nvSpPr>
        <p:spPr>
          <a:xfrm>
            <a:off x="407368" y="836711"/>
            <a:ext cx="5544615" cy="4032449"/>
          </a:xfrm>
        </p:spPr>
        <p:txBody>
          <a:bodyPr/>
          <a:lstStyle/>
          <a:p>
            <a:r>
              <a:rPr lang="da-DK" sz="4400" dirty="0">
                <a:latin typeface="Aptos Narrow" panose="020B0004020202020204" pitchFamily="34" charset="0"/>
              </a:rPr>
              <a:t>Forberedelsespakke 2  </a:t>
            </a:r>
            <a:br>
              <a:rPr lang="da-DK" sz="3600" dirty="0">
                <a:latin typeface="Aptos Narrow" panose="020B0004020202020204" pitchFamily="34" charset="0"/>
              </a:rPr>
            </a:br>
            <a:r>
              <a:rPr lang="da-DK" sz="2800" dirty="0">
                <a:latin typeface="Aptos Narrow" panose="020B0004020202020204" pitchFamily="34" charset="0"/>
              </a:rPr>
              <a:t>Det nationale lærings - og kvalitetsteam for Sygehuserhvervede Urinvejsinfektioner (LKT UVI)</a:t>
            </a:r>
            <a:br>
              <a:rPr lang="da-DK" sz="3200" dirty="0">
                <a:latin typeface="Aptos Narrow" panose="020B0004020202020204" pitchFamily="34" charset="0"/>
              </a:rPr>
            </a:br>
            <a:br>
              <a:rPr lang="da-DK" sz="3200" b="0" dirty="0">
                <a:latin typeface="Aptos Narrow" panose="020B0004020202020204" pitchFamily="34" charset="0"/>
              </a:rPr>
            </a:br>
            <a:r>
              <a:rPr lang="da-DK" sz="2400" b="0" dirty="0">
                <a:latin typeface="Aptos Narrow" panose="020B0004020202020204" pitchFamily="34" charset="0"/>
              </a:rPr>
              <a:t>National dataunderstøttelse i LKT </a:t>
            </a:r>
            <a:br>
              <a:rPr lang="da-DK" sz="2400" b="0" dirty="0">
                <a:latin typeface="Aptos Narrow" panose="020B0004020202020204" pitchFamily="34" charset="0"/>
              </a:rPr>
            </a:br>
            <a:r>
              <a:rPr lang="da-DK" sz="2400" b="0" dirty="0">
                <a:latin typeface="Aptos Narrow" panose="020B0004020202020204" pitchFamily="34" charset="0"/>
              </a:rPr>
              <a:t>Sygehuserhvervede Urinvejsinfektioner</a:t>
            </a:r>
            <a:br>
              <a:rPr lang="da-DK" sz="1800" b="1" dirty="0">
                <a:solidFill>
                  <a:srgbClr val="333333"/>
                </a:solidFill>
                <a:effectLst/>
                <a:latin typeface="Aptos Narrow" panose="020B0004020202020204" pitchFamily="34" charset="0"/>
                <a:ea typeface="Times New Roman" panose="02020603050405020304" pitchFamily="18" charset="0"/>
                <a:cs typeface="Times New Roman" panose="02020603050405020304" pitchFamily="18" charset="0"/>
              </a:rPr>
            </a:br>
            <a:endParaRPr lang="da-DK" dirty="0">
              <a:latin typeface="Aptos Narrow" panose="020B0004020202020204" pitchFamily="34" charset="0"/>
            </a:endParaRPr>
          </a:p>
        </p:txBody>
      </p:sp>
      <p:sp>
        <p:nvSpPr>
          <p:cNvPr id="5" name="Undertitel 4">
            <a:extLst>
              <a:ext uri="{FF2B5EF4-FFF2-40B4-BE49-F238E27FC236}">
                <a16:creationId xmlns:a16="http://schemas.microsoft.com/office/drawing/2014/main" id="{07291F00-57BF-5B65-0E39-29242DFA2225}"/>
              </a:ext>
            </a:extLst>
          </p:cNvPr>
          <p:cNvSpPr>
            <a:spLocks noGrp="1"/>
          </p:cNvSpPr>
          <p:nvPr>
            <p:ph type="subTitle" idx="1"/>
          </p:nvPr>
        </p:nvSpPr>
        <p:spPr>
          <a:xfrm>
            <a:off x="431923" y="3933056"/>
            <a:ext cx="1512168" cy="363447"/>
          </a:xfrm>
        </p:spPr>
        <p:txBody>
          <a:bodyPr/>
          <a:lstStyle/>
          <a:p>
            <a:r>
              <a:rPr lang="da-DK" dirty="0">
                <a:latin typeface="Aptos Narrow" panose="020B0004020202020204" pitchFamily="34" charset="0"/>
              </a:rPr>
              <a:t>2025-2027</a:t>
            </a:r>
          </a:p>
        </p:txBody>
      </p:sp>
      <p:sp>
        <p:nvSpPr>
          <p:cNvPr id="6" name="Pladsholder til slidenummer 5">
            <a:extLst>
              <a:ext uri="{FF2B5EF4-FFF2-40B4-BE49-F238E27FC236}">
                <a16:creationId xmlns:a16="http://schemas.microsoft.com/office/drawing/2014/main" id="{170B0CAB-B6B1-8E9A-756A-FA12A8A3F1F3}"/>
              </a:ext>
            </a:extLst>
          </p:cNvPr>
          <p:cNvSpPr>
            <a:spLocks noGrp="1"/>
          </p:cNvSpPr>
          <p:nvPr>
            <p:ph type="sldNum" sz="quarter" idx="4"/>
          </p:nvPr>
        </p:nvSpPr>
        <p:spPr/>
        <p:txBody>
          <a:bodyPr/>
          <a:lstStyle/>
          <a:p>
            <a:fld id="{0DAB5548-7253-48D6-B95B-F3D312A72220}" type="slidenum">
              <a:rPr lang="da-DK" smtClean="0"/>
              <a:pPr/>
              <a:t>1</a:t>
            </a:fld>
            <a:endParaRPr lang="da-DK" dirty="0"/>
          </a:p>
        </p:txBody>
      </p:sp>
    </p:spTree>
    <p:extLst>
      <p:ext uri="{BB962C8B-B14F-4D97-AF65-F5344CB8AC3E}">
        <p14:creationId xmlns:p14="http://schemas.microsoft.com/office/powerpoint/2010/main" val="38755554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dsholder til indhold 2">
            <a:extLst>
              <a:ext uri="{FF2B5EF4-FFF2-40B4-BE49-F238E27FC236}">
                <a16:creationId xmlns:a16="http://schemas.microsoft.com/office/drawing/2014/main" id="{56A2BCE9-9F0F-0A7F-542C-95E63B6E6E56}"/>
              </a:ext>
            </a:extLst>
          </p:cNvPr>
          <p:cNvSpPr>
            <a:spLocks noGrp="1"/>
          </p:cNvSpPr>
          <p:nvPr>
            <p:ph sz="quarter" idx="14"/>
          </p:nvPr>
        </p:nvSpPr>
        <p:spPr>
          <a:xfrm>
            <a:off x="718189" y="2032388"/>
            <a:ext cx="4628746" cy="3124804"/>
          </a:xfrm>
        </p:spPr>
        <p:txBody>
          <a:bodyPr/>
          <a:lstStyle/>
          <a:p>
            <a:r>
              <a:rPr lang="da-DK" sz="1600" dirty="0">
                <a:latin typeface="Aptos Narrow" panose="020B0004020202020204" pitchFamily="34" charset="0"/>
              </a:rPr>
              <a:t>Indberetningen sker via indberetningsskemaer. </a:t>
            </a:r>
          </a:p>
          <a:p>
            <a:r>
              <a:rPr lang="da-DK" sz="1600" dirty="0">
                <a:latin typeface="Aptos Narrow" panose="020B0004020202020204" pitchFamily="34" charset="0"/>
              </a:rPr>
              <a:t>Indberetningsskemaerne tilgås via links som sendes på mail den sidste dag i måneden.</a:t>
            </a:r>
          </a:p>
          <a:p>
            <a:r>
              <a:rPr lang="da-DK" sz="1600" dirty="0">
                <a:latin typeface="Aptos Narrow" panose="020B0004020202020204" pitchFamily="34" charset="0"/>
              </a:rPr>
              <a:t>Når indberetningsskemaet indsendes, overføres data direkte til LKT UVI databasen i </a:t>
            </a:r>
            <a:r>
              <a:rPr lang="da-DK" sz="1600" dirty="0" err="1">
                <a:latin typeface="Aptos Narrow" panose="020B0004020202020204" pitchFamily="34" charset="0"/>
              </a:rPr>
              <a:t>i</a:t>
            </a:r>
            <a:r>
              <a:rPr lang="da-DK" sz="1600" dirty="0">
                <a:latin typeface="Aptos Narrow" panose="020B0004020202020204" pitchFamily="34" charset="0"/>
              </a:rPr>
              <a:t> </a:t>
            </a:r>
            <a:r>
              <a:rPr lang="da-DK" sz="1600" dirty="0" err="1">
                <a:latin typeface="Aptos Narrow" panose="020B0004020202020204" pitchFamily="34" charset="0"/>
              </a:rPr>
              <a:t>REDCap</a:t>
            </a:r>
            <a:r>
              <a:rPr lang="da-DK" sz="1600" dirty="0">
                <a:latin typeface="Aptos Narrow" panose="020B0004020202020204" pitchFamily="34" charset="0"/>
              </a:rPr>
              <a:t>*.</a:t>
            </a:r>
          </a:p>
          <a:p>
            <a:endParaRPr lang="da-DK" sz="1600" dirty="0">
              <a:latin typeface="Aptos Narrow" panose="020B0004020202020204" pitchFamily="34" charset="0"/>
            </a:endParaRPr>
          </a:p>
          <a:p>
            <a:r>
              <a:rPr lang="da-DK" sz="1600" i="1" dirty="0">
                <a:latin typeface="Aptos Narrow" panose="020B0004020202020204" pitchFamily="34" charset="0"/>
              </a:rPr>
              <a:t>*</a:t>
            </a:r>
            <a:r>
              <a:rPr lang="da-DK" sz="1600" i="1" dirty="0" err="1">
                <a:latin typeface="Aptos Narrow" panose="020B0004020202020204" pitchFamily="34" charset="0"/>
              </a:rPr>
              <a:t>REDCap</a:t>
            </a:r>
            <a:r>
              <a:rPr lang="da-DK" sz="1600" i="1" dirty="0">
                <a:latin typeface="Aptos Narrow" panose="020B0004020202020204" pitchFamily="34" charset="0"/>
              </a:rPr>
              <a:t> står for Research Electronic Data </a:t>
            </a:r>
            <a:r>
              <a:rPr lang="da-DK" sz="1600" i="1" dirty="0" err="1">
                <a:latin typeface="Aptos Narrow" panose="020B0004020202020204" pitchFamily="34" charset="0"/>
              </a:rPr>
              <a:t>Capture</a:t>
            </a:r>
            <a:r>
              <a:rPr lang="da-DK" sz="1600" i="1" dirty="0">
                <a:latin typeface="Aptos Narrow" panose="020B0004020202020204" pitchFamily="34" charset="0"/>
              </a:rPr>
              <a:t> og er et webbaseret system til indsamling og håndtering af data.</a:t>
            </a:r>
          </a:p>
          <a:p>
            <a:endParaRPr lang="da-DK" sz="1600" dirty="0"/>
          </a:p>
        </p:txBody>
      </p:sp>
      <p:sp>
        <p:nvSpPr>
          <p:cNvPr id="4" name="Pladsholder til dato 3">
            <a:extLst>
              <a:ext uri="{FF2B5EF4-FFF2-40B4-BE49-F238E27FC236}">
                <a16:creationId xmlns:a16="http://schemas.microsoft.com/office/drawing/2014/main" id="{D1F22A69-B5DE-0972-9F2C-84E1387CFAA1}"/>
              </a:ext>
            </a:extLst>
          </p:cNvPr>
          <p:cNvSpPr>
            <a:spLocks noGrp="1"/>
          </p:cNvSpPr>
          <p:nvPr>
            <p:ph type="dt" sz="half" idx="15"/>
          </p:nvPr>
        </p:nvSpPr>
        <p:spPr/>
        <p:txBody>
          <a:bodyPr/>
          <a:lstStyle/>
          <a:p>
            <a:endParaRPr lang="da-DK" dirty="0"/>
          </a:p>
        </p:txBody>
      </p:sp>
      <p:sp>
        <p:nvSpPr>
          <p:cNvPr id="5" name="Pladsholder til sidefod 4">
            <a:extLst>
              <a:ext uri="{FF2B5EF4-FFF2-40B4-BE49-F238E27FC236}">
                <a16:creationId xmlns:a16="http://schemas.microsoft.com/office/drawing/2014/main" id="{ABECADB6-C51E-046B-A127-89EC06649AB1}"/>
              </a:ext>
            </a:extLst>
          </p:cNvPr>
          <p:cNvSpPr>
            <a:spLocks noGrp="1"/>
          </p:cNvSpPr>
          <p:nvPr>
            <p:ph type="ftr" sz="quarter" idx="16"/>
          </p:nvPr>
        </p:nvSpPr>
        <p:spPr/>
        <p:txBody>
          <a:bodyPr/>
          <a:lstStyle/>
          <a:p>
            <a:endParaRPr lang="en-GB"/>
          </a:p>
        </p:txBody>
      </p:sp>
      <p:sp>
        <p:nvSpPr>
          <p:cNvPr id="6" name="Titel 5">
            <a:extLst>
              <a:ext uri="{FF2B5EF4-FFF2-40B4-BE49-F238E27FC236}">
                <a16:creationId xmlns:a16="http://schemas.microsoft.com/office/drawing/2014/main" id="{D42B4BC6-BA76-8D8B-70F9-43AFE4CCCB5C}"/>
              </a:ext>
            </a:extLst>
          </p:cNvPr>
          <p:cNvSpPr>
            <a:spLocks noGrp="1"/>
          </p:cNvSpPr>
          <p:nvPr>
            <p:ph type="title"/>
          </p:nvPr>
        </p:nvSpPr>
        <p:spPr>
          <a:xfrm>
            <a:off x="695401" y="404664"/>
            <a:ext cx="10225135" cy="1296144"/>
          </a:xfrm>
        </p:spPr>
        <p:txBody>
          <a:bodyPr/>
          <a:lstStyle/>
          <a:p>
            <a:r>
              <a:rPr lang="da-DK" sz="3200" dirty="0">
                <a:latin typeface="Aptos Narrow" panose="020B0004020202020204" pitchFamily="34" charset="0"/>
              </a:rPr>
              <a:t>Dataindtastning – Mulighed #1</a:t>
            </a:r>
            <a:br>
              <a:rPr lang="da-DK" sz="3200" dirty="0">
                <a:latin typeface="Aptos Narrow" panose="020B0004020202020204" pitchFamily="34" charset="0"/>
              </a:rPr>
            </a:br>
            <a:r>
              <a:rPr lang="da-DK" sz="3200" b="1" dirty="0">
                <a:latin typeface="Aptos Narrow" panose="020B0004020202020204" pitchFamily="34" charset="0"/>
              </a:rPr>
              <a:t>Indberetning via link med indberetningsskema (anbefales)</a:t>
            </a:r>
            <a:endParaRPr lang="da-DK" sz="3200" dirty="0"/>
          </a:p>
        </p:txBody>
      </p:sp>
      <p:sp>
        <p:nvSpPr>
          <p:cNvPr id="7" name="Pladsholder til slidenummer 6">
            <a:extLst>
              <a:ext uri="{FF2B5EF4-FFF2-40B4-BE49-F238E27FC236}">
                <a16:creationId xmlns:a16="http://schemas.microsoft.com/office/drawing/2014/main" id="{0B091316-0043-8C23-43F1-A8A25BDD1D12}"/>
              </a:ext>
            </a:extLst>
          </p:cNvPr>
          <p:cNvSpPr>
            <a:spLocks noGrp="1"/>
          </p:cNvSpPr>
          <p:nvPr>
            <p:ph type="sldNum" sz="quarter" idx="4"/>
          </p:nvPr>
        </p:nvSpPr>
        <p:spPr/>
        <p:txBody>
          <a:bodyPr/>
          <a:lstStyle/>
          <a:p>
            <a:fld id="{0DAB5548-7253-48D6-B95B-F3D312A72220}" type="slidenum">
              <a:rPr lang="da-DK" smtClean="0"/>
              <a:pPr/>
              <a:t>10</a:t>
            </a:fld>
            <a:endParaRPr lang="da-DK" dirty="0"/>
          </a:p>
        </p:txBody>
      </p:sp>
      <p:pic>
        <p:nvPicPr>
          <p:cNvPr id="8" name="Pladsholder til indhold 7">
            <a:extLst>
              <a:ext uri="{FF2B5EF4-FFF2-40B4-BE49-F238E27FC236}">
                <a16:creationId xmlns:a16="http://schemas.microsoft.com/office/drawing/2014/main" id="{9C2C612C-57A5-4A81-3A70-B913DC9724A9}"/>
              </a:ext>
            </a:extLst>
          </p:cNvPr>
          <p:cNvPicPr>
            <a:picLocks noGrp="1" noChangeAspect="1"/>
          </p:cNvPicPr>
          <p:nvPr>
            <p:ph sz="quarter" idx="13"/>
          </p:nvPr>
        </p:nvPicPr>
        <p:blipFill>
          <a:blip r:embed="rId2"/>
          <a:stretch>
            <a:fillRect/>
          </a:stretch>
        </p:blipFill>
        <p:spPr>
          <a:xfrm>
            <a:off x="6008566" y="2032000"/>
            <a:ext cx="4515094" cy="4343400"/>
          </a:xfrm>
          <a:prstGeom prst="rect">
            <a:avLst/>
          </a:prstGeom>
          <a:ln>
            <a:noFill/>
          </a:ln>
        </p:spPr>
      </p:pic>
    </p:spTree>
    <p:extLst>
      <p:ext uri="{BB962C8B-B14F-4D97-AF65-F5344CB8AC3E}">
        <p14:creationId xmlns:p14="http://schemas.microsoft.com/office/powerpoint/2010/main" val="30343750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dsholder til indhold 2">
            <a:extLst>
              <a:ext uri="{FF2B5EF4-FFF2-40B4-BE49-F238E27FC236}">
                <a16:creationId xmlns:a16="http://schemas.microsoft.com/office/drawing/2014/main" id="{56A2BCE9-9F0F-0A7F-542C-95E63B6E6E56}"/>
              </a:ext>
            </a:extLst>
          </p:cNvPr>
          <p:cNvSpPr>
            <a:spLocks noGrp="1"/>
          </p:cNvSpPr>
          <p:nvPr>
            <p:ph sz="quarter" idx="14"/>
          </p:nvPr>
        </p:nvSpPr>
        <p:spPr>
          <a:xfrm>
            <a:off x="718188" y="2032388"/>
            <a:ext cx="6169900" cy="4345686"/>
          </a:xfrm>
          <a:solidFill>
            <a:schemeClr val="accent1">
              <a:lumMod val="60000"/>
              <a:lumOff val="40000"/>
            </a:schemeClr>
          </a:solidFill>
        </p:spPr>
        <p:txBody>
          <a:bodyPr/>
          <a:lstStyle/>
          <a:p>
            <a:r>
              <a:rPr lang="da-DK" sz="1600" dirty="0">
                <a:latin typeface="Aptos Narrow" panose="020B0004020202020204" pitchFamily="34" charset="0"/>
              </a:rPr>
              <a:t>Som udgangspunkt vil indberetningen ske via links til indberetningsskema, som sendes til den/de dataansvarliges mail. Hvis det bliver nødvendigt, kan der oprettes adgang til selve </a:t>
            </a:r>
            <a:r>
              <a:rPr lang="da-DK" sz="1600" dirty="0" err="1">
                <a:latin typeface="Aptos Narrow" panose="020B0004020202020204" pitchFamily="34" charset="0"/>
              </a:rPr>
              <a:t>REDCap</a:t>
            </a:r>
            <a:r>
              <a:rPr lang="da-DK" sz="1600" dirty="0">
                <a:latin typeface="Aptos Narrow" panose="020B0004020202020204" pitchFamily="34" charset="0"/>
              </a:rPr>
              <a:t>, så data indtastes direkte i systemet (og uden brug af link). Det forventes, at man er erfaren </a:t>
            </a:r>
            <a:r>
              <a:rPr lang="da-DK" sz="1600" dirty="0" err="1">
                <a:latin typeface="Aptos Narrow" panose="020B0004020202020204" pitchFamily="34" charset="0"/>
              </a:rPr>
              <a:t>REDCap</a:t>
            </a:r>
            <a:r>
              <a:rPr lang="da-DK" sz="1600" dirty="0">
                <a:latin typeface="Aptos Narrow" panose="020B0004020202020204" pitchFamily="34" charset="0"/>
              </a:rPr>
              <a:t> bruger, hvis man vælger denne løsning. </a:t>
            </a:r>
          </a:p>
          <a:p>
            <a:r>
              <a:rPr lang="da-DK" sz="1600" dirty="0">
                <a:latin typeface="Aptos Narrow" panose="020B0004020202020204" pitchFamily="34" charset="0"/>
              </a:rPr>
              <a:t>Det er kun muligt at få adgang til den del af </a:t>
            </a:r>
            <a:r>
              <a:rPr lang="da-DK" sz="1600" dirty="0" err="1">
                <a:latin typeface="Aptos Narrow" panose="020B0004020202020204" pitchFamily="34" charset="0"/>
              </a:rPr>
              <a:t>REDCap</a:t>
            </a:r>
            <a:r>
              <a:rPr lang="da-DK" sz="1600" dirty="0">
                <a:latin typeface="Aptos Narrow" panose="020B0004020202020204" pitchFamily="34" charset="0"/>
              </a:rPr>
              <a:t>, der vedrører jeres egen afdeling/hospital. Brugeroplevelsen vil blive bygget op omkring førstnævnte løsning med links, og der vil derfor være dele, som ikke nødvendigvis fremstår fuldstændigt intuitivt, hvis I vælger at indtaste direkte i </a:t>
            </a:r>
            <a:r>
              <a:rPr lang="da-DK" sz="1600" dirty="0" err="1">
                <a:latin typeface="Aptos Narrow" panose="020B0004020202020204" pitchFamily="34" charset="0"/>
              </a:rPr>
              <a:t>REDCap</a:t>
            </a:r>
            <a:r>
              <a:rPr lang="da-DK" sz="1600" dirty="0">
                <a:latin typeface="Aptos Narrow" panose="020B0004020202020204" pitchFamily="34" charset="0"/>
              </a:rPr>
              <a:t>. </a:t>
            </a:r>
          </a:p>
          <a:p>
            <a:r>
              <a:rPr lang="da-DK" sz="1600" dirty="0">
                <a:latin typeface="Aptos Narrow" panose="020B0004020202020204" pitchFamily="34" charset="0"/>
              </a:rPr>
              <a:t>I vil forsat modtage mails med links til indberetning, selvom I vælger indberetning direkte i </a:t>
            </a:r>
            <a:r>
              <a:rPr lang="da-DK" sz="1600" dirty="0" err="1">
                <a:latin typeface="Aptos Narrow" panose="020B0004020202020204" pitchFamily="34" charset="0"/>
              </a:rPr>
              <a:t>REDCap</a:t>
            </a:r>
            <a:r>
              <a:rPr lang="da-DK" sz="1600" dirty="0">
                <a:latin typeface="Aptos Narrow" panose="020B0004020202020204" pitchFamily="34" charset="0"/>
              </a:rPr>
              <a:t>. Dette fungerer som en påmindelse om indberetning.</a:t>
            </a:r>
          </a:p>
          <a:p>
            <a:r>
              <a:rPr lang="da-DK" sz="1600" dirty="0">
                <a:latin typeface="Aptos Narrow" panose="020B0004020202020204" pitchFamily="34" charset="0"/>
              </a:rPr>
              <a:t>Oprettelse i selve </a:t>
            </a:r>
            <a:r>
              <a:rPr lang="da-DK" sz="1600" dirty="0" err="1">
                <a:latin typeface="Aptos Narrow" panose="020B0004020202020204" pitchFamily="34" charset="0"/>
              </a:rPr>
              <a:t>REDCap</a:t>
            </a:r>
            <a:r>
              <a:rPr lang="da-DK" sz="1600" dirty="0">
                <a:latin typeface="Aptos Narrow" panose="020B0004020202020204" pitchFamily="34" charset="0"/>
              </a:rPr>
              <a:t> kræver skriftlig tilladelse fra nærmeste leder.</a:t>
            </a:r>
          </a:p>
        </p:txBody>
      </p:sp>
      <p:sp>
        <p:nvSpPr>
          <p:cNvPr id="4" name="Pladsholder til dato 3">
            <a:extLst>
              <a:ext uri="{FF2B5EF4-FFF2-40B4-BE49-F238E27FC236}">
                <a16:creationId xmlns:a16="http://schemas.microsoft.com/office/drawing/2014/main" id="{D1F22A69-B5DE-0972-9F2C-84E1387CFAA1}"/>
              </a:ext>
            </a:extLst>
          </p:cNvPr>
          <p:cNvSpPr>
            <a:spLocks noGrp="1"/>
          </p:cNvSpPr>
          <p:nvPr>
            <p:ph type="dt" sz="half" idx="15"/>
          </p:nvPr>
        </p:nvSpPr>
        <p:spPr/>
        <p:txBody>
          <a:bodyPr/>
          <a:lstStyle/>
          <a:p>
            <a:endParaRPr lang="da-DK" dirty="0"/>
          </a:p>
        </p:txBody>
      </p:sp>
      <p:sp>
        <p:nvSpPr>
          <p:cNvPr id="5" name="Pladsholder til sidefod 4">
            <a:extLst>
              <a:ext uri="{FF2B5EF4-FFF2-40B4-BE49-F238E27FC236}">
                <a16:creationId xmlns:a16="http://schemas.microsoft.com/office/drawing/2014/main" id="{ABECADB6-C51E-046B-A127-89EC06649AB1}"/>
              </a:ext>
            </a:extLst>
          </p:cNvPr>
          <p:cNvSpPr>
            <a:spLocks noGrp="1"/>
          </p:cNvSpPr>
          <p:nvPr>
            <p:ph type="ftr" sz="quarter" idx="16"/>
          </p:nvPr>
        </p:nvSpPr>
        <p:spPr/>
        <p:txBody>
          <a:bodyPr/>
          <a:lstStyle/>
          <a:p>
            <a:endParaRPr lang="en-GB"/>
          </a:p>
        </p:txBody>
      </p:sp>
      <p:sp>
        <p:nvSpPr>
          <p:cNvPr id="6" name="Titel 5">
            <a:extLst>
              <a:ext uri="{FF2B5EF4-FFF2-40B4-BE49-F238E27FC236}">
                <a16:creationId xmlns:a16="http://schemas.microsoft.com/office/drawing/2014/main" id="{D42B4BC6-BA76-8D8B-70F9-43AFE4CCCB5C}"/>
              </a:ext>
            </a:extLst>
          </p:cNvPr>
          <p:cNvSpPr>
            <a:spLocks noGrp="1"/>
          </p:cNvSpPr>
          <p:nvPr>
            <p:ph type="title"/>
          </p:nvPr>
        </p:nvSpPr>
        <p:spPr>
          <a:xfrm>
            <a:off x="695401" y="404664"/>
            <a:ext cx="10225135" cy="1296144"/>
          </a:xfrm>
        </p:spPr>
        <p:txBody>
          <a:bodyPr/>
          <a:lstStyle/>
          <a:p>
            <a:r>
              <a:rPr lang="da-DK" sz="3200" dirty="0">
                <a:latin typeface="Aptos Narrow" panose="020B0004020202020204" pitchFamily="34" charset="0"/>
              </a:rPr>
              <a:t>Dataindtastning – Mulighed #2</a:t>
            </a:r>
            <a:br>
              <a:rPr lang="da-DK" sz="3200" dirty="0">
                <a:latin typeface="Aptos Narrow" panose="020B0004020202020204" pitchFamily="34" charset="0"/>
              </a:rPr>
            </a:br>
            <a:r>
              <a:rPr lang="da-DK" sz="3200" b="1" dirty="0">
                <a:latin typeface="Aptos Narrow" panose="020B0004020202020204" pitchFamily="34" charset="0"/>
              </a:rPr>
              <a:t>Indberetning direkte i </a:t>
            </a:r>
            <a:r>
              <a:rPr lang="da-DK" sz="3200" b="1" dirty="0" err="1">
                <a:latin typeface="Aptos Narrow" panose="020B0004020202020204" pitchFamily="34" charset="0"/>
              </a:rPr>
              <a:t>REDCap</a:t>
            </a:r>
            <a:endParaRPr lang="da-DK" sz="3200" dirty="0"/>
          </a:p>
        </p:txBody>
      </p:sp>
      <p:sp>
        <p:nvSpPr>
          <p:cNvPr id="7" name="Pladsholder til slidenummer 6">
            <a:extLst>
              <a:ext uri="{FF2B5EF4-FFF2-40B4-BE49-F238E27FC236}">
                <a16:creationId xmlns:a16="http://schemas.microsoft.com/office/drawing/2014/main" id="{0B091316-0043-8C23-43F1-A8A25BDD1D12}"/>
              </a:ext>
            </a:extLst>
          </p:cNvPr>
          <p:cNvSpPr>
            <a:spLocks noGrp="1"/>
          </p:cNvSpPr>
          <p:nvPr>
            <p:ph type="sldNum" sz="quarter" idx="4"/>
          </p:nvPr>
        </p:nvSpPr>
        <p:spPr/>
        <p:txBody>
          <a:bodyPr/>
          <a:lstStyle/>
          <a:p>
            <a:fld id="{0DAB5548-7253-48D6-B95B-F3D312A72220}" type="slidenum">
              <a:rPr lang="da-DK" smtClean="0"/>
              <a:pPr/>
              <a:t>11</a:t>
            </a:fld>
            <a:endParaRPr lang="da-DK" dirty="0"/>
          </a:p>
        </p:txBody>
      </p:sp>
      <p:pic>
        <p:nvPicPr>
          <p:cNvPr id="8" name="Pladsholder til indhold 7" descr="Et billede, der indeholder tekst, Font/skrifttype, logo, Grafik&#10;&#10;Indhold genereret af kunstig intelligens kan være forkert.">
            <a:extLst>
              <a:ext uri="{FF2B5EF4-FFF2-40B4-BE49-F238E27FC236}">
                <a16:creationId xmlns:a16="http://schemas.microsoft.com/office/drawing/2014/main" id="{B32C38EC-97CB-2CC2-709D-603E5C19B84F}"/>
              </a:ext>
            </a:extLst>
          </p:cNvPr>
          <p:cNvPicPr>
            <a:picLocks noGrp="1" noChangeAspect="1"/>
          </p:cNvPicPr>
          <p:nvPr>
            <p:ph sz="quarter" idx="13"/>
          </p:nvPr>
        </p:nvPicPr>
        <p:blipFill>
          <a:blip r:embed="rId2">
            <a:extLst>
              <a:ext uri="{28A0092B-C50C-407E-A947-70E740481C1C}">
                <a14:useLocalDpi xmlns:a14="http://schemas.microsoft.com/office/drawing/2010/main" val="0"/>
              </a:ext>
            </a:extLst>
          </a:blip>
          <a:stretch>
            <a:fillRect/>
          </a:stretch>
        </p:blipFill>
        <p:spPr>
          <a:xfrm>
            <a:off x="7320136" y="3394704"/>
            <a:ext cx="4629150" cy="1611696"/>
          </a:xfrm>
          <a:prstGeom prst="rect">
            <a:avLst/>
          </a:prstGeom>
        </p:spPr>
      </p:pic>
    </p:spTree>
    <p:extLst>
      <p:ext uri="{BB962C8B-B14F-4D97-AF65-F5344CB8AC3E}">
        <p14:creationId xmlns:p14="http://schemas.microsoft.com/office/powerpoint/2010/main" val="23290523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7CE4C40-F465-5DAD-2C03-621E30A2FE4E}"/>
              </a:ext>
            </a:extLst>
          </p:cNvPr>
          <p:cNvSpPr>
            <a:spLocks noGrp="1"/>
          </p:cNvSpPr>
          <p:nvPr>
            <p:ph type="title"/>
          </p:nvPr>
        </p:nvSpPr>
        <p:spPr/>
        <p:txBody>
          <a:bodyPr/>
          <a:lstStyle/>
          <a:p>
            <a:r>
              <a:rPr lang="da-DK" sz="3200" dirty="0">
                <a:latin typeface="Aptos Narrow" panose="020B0004020202020204" pitchFamily="34" charset="0"/>
              </a:rPr>
              <a:t>Dataindtastning - </a:t>
            </a:r>
            <a:r>
              <a:rPr lang="da-DK" sz="3200" b="1" dirty="0">
                <a:latin typeface="Aptos Narrow" panose="020B0004020202020204" pitchFamily="34" charset="0"/>
              </a:rPr>
              <a:t>Ændring i personer, der indberetter</a:t>
            </a:r>
            <a:endParaRPr lang="da-DK" sz="3200" dirty="0"/>
          </a:p>
        </p:txBody>
      </p:sp>
      <p:sp>
        <p:nvSpPr>
          <p:cNvPr id="4" name="Pladsholder til slidenummer 3">
            <a:extLst>
              <a:ext uri="{FF2B5EF4-FFF2-40B4-BE49-F238E27FC236}">
                <a16:creationId xmlns:a16="http://schemas.microsoft.com/office/drawing/2014/main" id="{2C28D3E5-02C4-6D78-3A67-3F9A7140B5E6}"/>
              </a:ext>
            </a:extLst>
          </p:cNvPr>
          <p:cNvSpPr>
            <a:spLocks noGrp="1"/>
          </p:cNvSpPr>
          <p:nvPr>
            <p:ph type="sldNum" sz="quarter" idx="4"/>
          </p:nvPr>
        </p:nvSpPr>
        <p:spPr/>
        <p:txBody>
          <a:bodyPr/>
          <a:lstStyle/>
          <a:p>
            <a:fld id="{0DAB5548-7253-48D6-B95B-F3D312A72220}" type="slidenum">
              <a:rPr lang="da-DK" smtClean="0"/>
              <a:pPr/>
              <a:t>12</a:t>
            </a:fld>
            <a:endParaRPr lang="da-DK" dirty="0"/>
          </a:p>
        </p:txBody>
      </p:sp>
      <p:sp>
        <p:nvSpPr>
          <p:cNvPr id="5" name="Pladsholder til indhold 2">
            <a:extLst>
              <a:ext uri="{FF2B5EF4-FFF2-40B4-BE49-F238E27FC236}">
                <a16:creationId xmlns:a16="http://schemas.microsoft.com/office/drawing/2014/main" id="{7C3E8BC9-E42D-FA07-5236-2497FFFC215B}"/>
              </a:ext>
            </a:extLst>
          </p:cNvPr>
          <p:cNvSpPr>
            <a:spLocks noGrp="1"/>
          </p:cNvSpPr>
          <p:nvPr>
            <p:ph sz="quarter" idx="13"/>
          </p:nvPr>
        </p:nvSpPr>
        <p:spPr>
          <a:xfrm>
            <a:off x="695325" y="2003425"/>
            <a:ext cx="9072563" cy="4464050"/>
          </a:xfrm>
        </p:spPr>
        <p:txBody>
          <a:bodyPr/>
          <a:lstStyle/>
          <a:p>
            <a:pPr marL="342900" indent="-342900">
              <a:buFont typeface="Arial" panose="020B0604020202020204" pitchFamily="34" charset="0"/>
              <a:buChar char="•"/>
            </a:pPr>
            <a:r>
              <a:rPr lang="da-DK" sz="2000" dirty="0">
                <a:latin typeface="Aptos Narrow" panose="020B0004020202020204" pitchFamily="34" charset="0"/>
              </a:rPr>
              <a:t>Hvis I ønsker at ændre de eller de mailadresse(r), der er registeret til indberetning (tilføje eller slette adgang), så bedes I skrive en mail til: </a:t>
            </a:r>
          </a:p>
          <a:p>
            <a:pPr marL="702900" lvl="1" indent="-342900">
              <a:buFont typeface="Arial" panose="020B0604020202020204" pitchFamily="34" charset="0"/>
              <a:buChar char="•"/>
            </a:pPr>
            <a:r>
              <a:rPr lang="da-DK" sz="1800" dirty="0">
                <a:latin typeface="Aptos Narrow" panose="020B0004020202020204" pitchFamily="34" charset="0"/>
                <a:hlinkClick r:id="rId2">
                  <a:extLst>
                    <a:ext uri="{A12FA001-AC4F-418D-AE19-62706E023703}">
                      <ahyp:hlinkClr xmlns:ahyp="http://schemas.microsoft.com/office/drawing/2018/hyperlinkcolor" val="tx"/>
                    </a:ext>
                  </a:extLst>
                </a:hlinkClick>
              </a:rPr>
              <a:t>lkt-uvi-data.center-for-sundhed@regionh.dk</a:t>
            </a:r>
            <a:endParaRPr lang="da-DK" sz="2000" dirty="0">
              <a:latin typeface="Aptos Narrow" panose="020B0004020202020204" pitchFamily="34" charset="0"/>
            </a:endParaRPr>
          </a:p>
          <a:p>
            <a:pPr marL="342900" indent="-342900">
              <a:buFont typeface="Arial" panose="020B0604020202020204" pitchFamily="34" charset="0"/>
              <a:buChar char="•"/>
            </a:pPr>
            <a:r>
              <a:rPr lang="da-DK" sz="2000" dirty="0">
                <a:latin typeface="Aptos Narrow" panose="020B0004020202020204" pitchFamily="34" charset="0"/>
              </a:rPr>
              <a:t>Dette gælder både, hvis I indberetter via links (mulighed 1), og hvis I indberetter direkte i </a:t>
            </a:r>
            <a:r>
              <a:rPr lang="da-DK" sz="2000" dirty="0" err="1">
                <a:latin typeface="Aptos Narrow" panose="020B0004020202020204" pitchFamily="34" charset="0"/>
              </a:rPr>
              <a:t>REDCap</a:t>
            </a:r>
            <a:r>
              <a:rPr lang="da-DK" sz="2000" dirty="0">
                <a:latin typeface="Aptos Narrow" panose="020B0004020202020204" pitchFamily="34" charset="0"/>
              </a:rPr>
              <a:t> (mulighed 2).</a:t>
            </a:r>
          </a:p>
          <a:p>
            <a:endParaRPr lang="da-DK" sz="2000" dirty="0">
              <a:latin typeface="Aptos Narrow" panose="020B0004020202020204" pitchFamily="34" charset="0"/>
            </a:endParaRPr>
          </a:p>
          <a:p>
            <a:pPr marL="342900" indent="-342900">
              <a:buFont typeface="Arial" panose="020B0604020202020204" pitchFamily="34" charset="0"/>
              <a:buChar char="•"/>
            </a:pPr>
            <a:r>
              <a:rPr lang="da-DK" sz="2000" dirty="0">
                <a:latin typeface="Aptos Narrow" panose="020B0004020202020204" pitchFamily="34" charset="0"/>
              </a:rPr>
              <a:t>Det vil først være muligt at blive oprettet med direkte adgang til </a:t>
            </a:r>
            <a:r>
              <a:rPr lang="da-DK" sz="2000" dirty="0" err="1">
                <a:latin typeface="Aptos Narrow" panose="020B0004020202020204" pitchFamily="34" charset="0"/>
              </a:rPr>
              <a:t>REDCap</a:t>
            </a:r>
            <a:r>
              <a:rPr lang="da-DK" sz="2000" dirty="0">
                <a:latin typeface="Aptos Narrow" panose="020B0004020202020204" pitchFamily="34" charset="0"/>
              </a:rPr>
              <a:t> (mulighed 2), når vi nærmer os dato for første indberetning (1. november 2025) - se også slide 17.</a:t>
            </a:r>
          </a:p>
        </p:txBody>
      </p:sp>
    </p:spTree>
    <p:extLst>
      <p:ext uri="{BB962C8B-B14F-4D97-AF65-F5344CB8AC3E}">
        <p14:creationId xmlns:p14="http://schemas.microsoft.com/office/powerpoint/2010/main" val="7723770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BA139EE-D022-60B6-3387-F5F8240A0AD2}"/>
              </a:ext>
            </a:extLst>
          </p:cNvPr>
          <p:cNvSpPr>
            <a:spLocks noGrp="1"/>
          </p:cNvSpPr>
          <p:nvPr>
            <p:ph type="title"/>
          </p:nvPr>
        </p:nvSpPr>
        <p:spPr>
          <a:xfrm>
            <a:off x="573317" y="404664"/>
            <a:ext cx="10801198" cy="1008112"/>
          </a:xfrm>
        </p:spPr>
        <p:txBody>
          <a:bodyPr/>
          <a:lstStyle/>
          <a:p>
            <a:r>
              <a:rPr lang="da-DK" sz="3200" dirty="0">
                <a:latin typeface="Aptos Narrow" panose="020B0004020202020204" pitchFamily="34" charset="0"/>
              </a:rPr>
              <a:t>Dataindtastning  - </a:t>
            </a:r>
            <a:r>
              <a:rPr lang="da-DK" sz="3200" b="1" dirty="0">
                <a:latin typeface="Aptos Narrow" panose="020B0004020202020204" pitchFamily="34" charset="0"/>
              </a:rPr>
              <a:t>Indberetningshyppighed</a:t>
            </a:r>
            <a:endParaRPr lang="da-DK" sz="3200" dirty="0">
              <a:latin typeface="Aptos Narrow" panose="020B0004020202020204" pitchFamily="34" charset="0"/>
            </a:endParaRPr>
          </a:p>
        </p:txBody>
      </p:sp>
      <p:sp>
        <p:nvSpPr>
          <p:cNvPr id="3" name="Pladsholder til indhold 2">
            <a:extLst>
              <a:ext uri="{FF2B5EF4-FFF2-40B4-BE49-F238E27FC236}">
                <a16:creationId xmlns:a16="http://schemas.microsoft.com/office/drawing/2014/main" id="{732B8D13-0D15-B463-E696-5FD4F32A2539}"/>
              </a:ext>
            </a:extLst>
          </p:cNvPr>
          <p:cNvSpPr>
            <a:spLocks noGrp="1"/>
          </p:cNvSpPr>
          <p:nvPr>
            <p:ph sz="quarter" idx="13"/>
          </p:nvPr>
        </p:nvSpPr>
        <p:spPr>
          <a:xfrm>
            <a:off x="573317" y="1772816"/>
            <a:ext cx="10801198" cy="5040560"/>
          </a:xfrm>
        </p:spPr>
        <p:txBody>
          <a:bodyPr/>
          <a:lstStyle/>
          <a:p>
            <a:r>
              <a:rPr lang="da-DK" sz="2000" b="1" dirty="0">
                <a:latin typeface="Aptos Narrow" panose="020B0004020202020204" pitchFamily="34" charset="0"/>
              </a:rPr>
              <a:t>📅 Indberetning pr. måned. </a:t>
            </a:r>
          </a:p>
          <a:p>
            <a:r>
              <a:rPr lang="da-DK" sz="2000" dirty="0">
                <a:latin typeface="Aptos Narrow" panose="020B0004020202020204" pitchFamily="34" charset="0"/>
              </a:rPr>
              <a:t>Der indberettes i:</a:t>
            </a:r>
          </a:p>
          <a:p>
            <a:pPr>
              <a:buFont typeface="Arial" panose="020B0604020202020204" pitchFamily="34" charset="0"/>
              <a:buChar char="•"/>
            </a:pPr>
            <a:r>
              <a:rPr lang="da-DK" sz="2000" dirty="0">
                <a:latin typeface="Aptos Narrow" panose="020B0004020202020204" pitchFamily="34" charset="0"/>
              </a:rPr>
              <a:t> </a:t>
            </a:r>
            <a:r>
              <a:rPr lang="da-DK" sz="2000" b="1" dirty="0">
                <a:latin typeface="Aptos Narrow" panose="020B0004020202020204" pitchFamily="34" charset="0"/>
              </a:rPr>
              <a:t>Separate indberetningsskemaer</a:t>
            </a:r>
            <a:r>
              <a:rPr lang="da-DK" sz="2000" dirty="0">
                <a:latin typeface="Aptos Narrow" panose="020B0004020202020204" pitchFamily="34" charset="0"/>
              </a:rPr>
              <a:t> – ét for hver afsluttet uge i måneden (se s. 15 &amp; 16 for eksempler)</a:t>
            </a:r>
          </a:p>
          <a:p>
            <a:pPr>
              <a:buFont typeface="Arial" panose="020B0604020202020204" pitchFamily="34" charset="0"/>
              <a:buChar char="•"/>
            </a:pPr>
            <a:r>
              <a:rPr lang="da-DK" sz="2000" dirty="0">
                <a:latin typeface="Aptos Narrow" panose="020B0004020202020204" pitchFamily="34" charset="0"/>
              </a:rPr>
              <a:t> </a:t>
            </a:r>
            <a:r>
              <a:rPr lang="da-DK" sz="2000" b="1" dirty="0">
                <a:latin typeface="Aptos Narrow" panose="020B0004020202020204" pitchFamily="34" charset="0"/>
              </a:rPr>
              <a:t>Ét samlet indberetningsskema</a:t>
            </a:r>
            <a:r>
              <a:rPr lang="da-DK" sz="2000" dirty="0">
                <a:latin typeface="Aptos Narrow" panose="020B0004020202020204" pitchFamily="34" charset="0"/>
              </a:rPr>
              <a:t> for hele måneden. F.eks. 1. november-30. november.</a:t>
            </a:r>
          </a:p>
          <a:p>
            <a:r>
              <a:rPr lang="da-DK" sz="2000" dirty="0">
                <a:latin typeface="Aptos Narrow" panose="020B0004020202020204" pitchFamily="34" charset="0"/>
              </a:rPr>
              <a:t>➡️ I modtager </a:t>
            </a:r>
            <a:r>
              <a:rPr lang="da-DK" sz="2000" b="1" dirty="0">
                <a:latin typeface="Aptos Narrow" panose="020B0004020202020204" pitchFamily="34" charset="0"/>
              </a:rPr>
              <a:t>separate mails</a:t>
            </a:r>
            <a:r>
              <a:rPr lang="da-DK" sz="2000" dirty="0">
                <a:latin typeface="Aptos Narrow" panose="020B0004020202020204" pitchFamily="34" charset="0"/>
              </a:rPr>
              <a:t> med links til skemaerne. </a:t>
            </a:r>
          </a:p>
          <a:p>
            <a:endParaRPr lang="da-DK" sz="2000" dirty="0">
              <a:latin typeface="Aptos Narrow" panose="020B0004020202020204" pitchFamily="34" charset="0"/>
            </a:endParaRPr>
          </a:p>
          <a:p>
            <a:r>
              <a:rPr lang="da-DK" sz="2000" b="1" dirty="0">
                <a:latin typeface="Aptos Narrow" panose="020B0004020202020204" pitchFamily="34" charset="0"/>
              </a:rPr>
              <a:t>Udsendelse af skemaer: </a:t>
            </a:r>
          </a:p>
          <a:p>
            <a:pPr marL="342900" indent="-342900">
              <a:buFont typeface="Arial" panose="020B0604020202020204" pitchFamily="34" charset="0"/>
              <a:buChar char="•"/>
            </a:pPr>
            <a:r>
              <a:rPr lang="da-DK" sz="2000" dirty="0">
                <a:latin typeface="Aptos Narrow" panose="020B0004020202020204" pitchFamily="34" charset="0"/>
              </a:rPr>
              <a:t>Alle indberetningsskemaer sendes samtidigt på månedens sidste dag</a:t>
            </a:r>
          </a:p>
          <a:p>
            <a:pPr marL="342900" indent="-342900">
              <a:buFont typeface="Arial" panose="020B0604020202020204" pitchFamily="34" charset="0"/>
              <a:buChar char="•"/>
            </a:pPr>
            <a:r>
              <a:rPr lang="da-DK" sz="2000" dirty="0">
                <a:latin typeface="Aptos Narrow" panose="020B0004020202020204" pitchFamily="34" charset="0"/>
              </a:rPr>
              <a:t>Mails sendes til den oplyste e-mailadresse dvs. den eller de personer, der skal  indberette</a:t>
            </a:r>
          </a:p>
          <a:p>
            <a:pPr marL="342900" indent="-342900">
              <a:buFont typeface="Arial" panose="020B0604020202020204" pitchFamily="34" charset="0"/>
              <a:buChar char="•"/>
            </a:pPr>
            <a:r>
              <a:rPr lang="da-DK" sz="2000" dirty="0">
                <a:latin typeface="Aptos Narrow" panose="020B0004020202020204" pitchFamily="34" charset="0"/>
              </a:rPr>
              <a:t>Formålet med at sende alle indberetningsskemaer på én gang er at lette indtastningsarbejdet for de deltagende afdelinger. </a:t>
            </a:r>
          </a:p>
        </p:txBody>
      </p:sp>
      <p:sp>
        <p:nvSpPr>
          <p:cNvPr id="4" name="Pladsholder til slidenummer 3">
            <a:extLst>
              <a:ext uri="{FF2B5EF4-FFF2-40B4-BE49-F238E27FC236}">
                <a16:creationId xmlns:a16="http://schemas.microsoft.com/office/drawing/2014/main" id="{1F168803-A844-2B2A-E120-99280B3CFC75}"/>
              </a:ext>
            </a:extLst>
          </p:cNvPr>
          <p:cNvSpPr>
            <a:spLocks noGrp="1"/>
          </p:cNvSpPr>
          <p:nvPr>
            <p:ph type="sldNum" sz="quarter" idx="4"/>
          </p:nvPr>
        </p:nvSpPr>
        <p:spPr/>
        <p:txBody>
          <a:bodyPr/>
          <a:lstStyle/>
          <a:p>
            <a:fld id="{0DAB5548-7253-48D6-B95B-F3D312A72220}" type="slidenum">
              <a:rPr lang="da-DK" smtClean="0"/>
              <a:pPr/>
              <a:t>13</a:t>
            </a:fld>
            <a:endParaRPr lang="da-DK" dirty="0"/>
          </a:p>
        </p:txBody>
      </p:sp>
    </p:spTree>
    <p:extLst>
      <p:ext uri="{BB962C8B-B14F-4D97-AF65-F5344CB8AC3E}">
        <p14:creationId xmlns:p14="http://schemas.microsoft.com/office/powerpoint/2010/main" val="40000500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slidenummer 3">
            <a:extLst>
              <a:ext uri="{FF2B5EF4-FFF2-40B4-BE49-F238E27FC236}">
                <a16:creationId xmlns:a16="http://schemas.microsoft.com/office/drawing/2014/main" id="{1F168803-A844-2B2A-E120-99280B3CFC75}"/>
              </a:ext>
            </a:extLst>
          </p:cNvPr>
          <p:cNvSpPr>
            <a:spLocks noGrp="1"/>
          </p:cNvSpPr>
          <p:nvPr>
            <p:ph type="sldNum" sz="quarter" idx="4"/>
          </p:nvPr>
        </p:nvSpPr>
        <p:spPr/>
        <p:txBody>
          <a:bodyPr/>
          <a:lstStyle/>
          <a:p>
            <a:fld id="{0DAB5548-7253-48D6-B95B-F3D312A72220}" type="slidenum">
              <a:rPr lang="da-DK" smtClean="0"/>
              <a:pPr/>
              <a:t>14</a:t>
            </a:fld>
            <a:endParaRPr lang="da-DK" dirty="0"/>
          </a:p>
        </p:txBody>
      </p:sp>
      <p:sp>
        <p:nvSpPr>
          <p:cNvPr id="9" name="Titel 1">
            <a:extLst>
              <a:ext uri="{FF2B5EF4-FFF2-40B4-BE49-F238E27FC236}">
                <a16:creationId xmlns:a16="http://schemas.microsoft.com/office/drawing/2014/main" id="{F44489DB-3C4A-C374-5650-D1F2C34D5F29}"/>
              </a:ext>
            </a:extLst>
          </p:cNvPr>
          <p:cNvSpPr>
            <a:spLocks noGrp="1"/>
          </p:cNvSpPr>
          <p:nvPr>
            <p:ph type="title"/>
          </p:nvPr>
        </p:nvSpPr>
        <p:spPr>
          <a:xfrm>
            <a:off x="847801" y="404664"/>
            <a:ext cx="8929173" cy="1008112"/>
          </a:xfrm>
        </p:spPr>
        <p:txBody>
          <a:bodyPr/>
          <a:lstStyle/>
          <a:p>
            <a:r>
              <a:rPr lang="da-DK" sz="3200" dirty="0">
                <a:latin typeface="Aptos Narrow" panose="020B0004020202020204" pitchFamily="34" charset="0"/>
              </a:rPr>
              <a:t>Dataindtastning  - </a:t>
            </a:r>
            <a:r>
              <a:rPr lang="da-DK" sz="3200" b="1" dirty="0">
                <a:latin typeface="Aptos Narrow" panose="020B0004020202020204" pitchFamily="34" charset="0"/>
              </a:rPr>
              <a:t>Indberetningshyppighed (fortsat)</a:t>
            </a:r>
            <a:endParaRPr lang="da-DK" sz="3200" dirty="0">
              <a:latin typeface="Aptos Narrow" panose="020B0004020202020204" pitchFamily="34" charset="0"/>
            </a:endParaRPr>
          </a:p>
        </p:txBody>
      </p:sp>
      <p:sp>
        <p:nvSpPr>
          <p:cNvPr id="10" name="Pladsholder til indhold 2">
            <a:extLst>
              <a:ext uri="{FF2B5EF4-FFF2-40B4-BE49-F238E27FC236}">
                <a16:creationId xmlns:a16="http://schemas.microsoft.com/office/drawing/2014/main" id="{7DA7A0E5-7048-8F3C-5329-DB548CB8DDB2}"/>
              </a:ext>
            </a:extLst>
          </p:cNvPr>
          <p:cNvSpPr>
            <a:spLocks noGrp="1"/>
          </p:cNvSpPr>
          <p:nvPr>
            <p:ph sz="quarter" idx="13"/>
          </p:nvPr>
        </p:nvSpPr>
        <p:spPr>
          <a:xfrm>
            <a:off x="847801" y="1815929"/>
            <a:ext cx="8928991" cy="4464496"/>
          </a:xfrm>
        </p:spPr>
        <p:txBody>
          <a:bodyPr/>
          <a:lstStyle/>
          <a:p>
            <a:r>
              <a:rPr lang="da-DK" sz="2000" dirty="0">
                <a:latin typeface="Aptos Narrow" panose="020B0004020202020204" pitchFamily="34" charset="0"/>
              </a:rPr>
              <a:t>Ekspertgruppen for LKT UVI har vurderet, at der er behov for både ugentlig og månedlig indberetning. </a:t>
            </a:r>
          </a:p>
          <a:p>
            <a:pPr marL="342900" indent="-342900">
              <a:buFont typeface="Arial" panose="020B0604020202020204" pitchFamily="34" charset="0"/>
              <a:buChar char="•"/>
            </a:pPr>
            <a:r>
              <a:rPr lang="da-DK" sz="2000" dirty="0">
                <a:latin typeface="Aptos Narrow" panose="020B0004020202020204" pitchFamily="34" charset="0"/>
              </a:rPr>
              <a:t>Den </a:t>
            </a:r>
            <a:r>
              <a:rPr lang="da-DK" sz="2000" b="1" dirty="0">
                <a:solidFill>
                  <a:schemeClr val="accent1"/>
                </a:solidFill>
                <a:latin typeface="Aptos Narrow" panose="020B0004020202020204" pitchFamily="34" charset="0"/>
              </a:rPr>
              <a:t>ugentlige indberetning </a:t>
            </a:r>
            <a:r>
              <a:rPr lang="da-DK" sz="2000" dirty="0">
                <a:latin typeface="Aptos Narrow" panose="020B0004020202020204" pitchFamily="34" charset="0"/>
              </a:rPr>
              <a:t>er begrundet med:</a:t>
            </a:r>
          </a:p>
          <a:p>
            <a:pPr marL="702900" lvl="1" indent="-342900">
              <a:buFont typeface="Arial" panose="020B0604020202020204" pitchFamily="34" charset="0"/>
              <a:buChar char="•"/>
            </a:pPr>
            <a:r>
              <a:rPr lang="da-DK" dirty="0">
                <a:latin typeface="Aptos Narrow" panose="020B0004020202020204" pitchFamily="34" charset="0"/>
              </a:rPr>
              <a:t>at hyppige</a:t>
            </a:r>
            <a:r>
              <a:rPr lang="da-DK" dirty="0">
                <a:latin typeface="Aptos Narrow"/>
                <a:ea typeface="+mn-lt"/>
                <a:cs typeface="+mn-lt"/>
              </a:rPr>
              <a:t> målinger kan være med til at understøtte læring og vidensdeling i forbedringsteamsene samt give mulighed for at følge arbejdet tæt. </a:t>
            </a:r>
          </a:p>
          <a:p>
            <a:pPr marL="702900" lvl="1" indent="-342900">
              <a:buFont typeface="Arial" panose="020B0604020202020204" pitchFamily="34" charset="0"/>
              <a:buChar char="•"/>
            </a:pPr>
            <a:r>
              <a:rPr lang="da-DK" sz="1800" dirty="0">
                <a:latin typeface="Aptos Narrow"/>
                <a:ea typeface="+mn-lt"/>
                <a:cs typeface="+mn-lt"/>
              </a:rPr>
              <a:t>at </a:t>
            </a:r>
            <a:r>
              <a:rPr lang="da-DK" sz="2000" dirty="0">
                <a:latin typeface="Aptos Narrow" panose="020B0004020202020204" pitchFamily="34" charset="0"/>
              </a:rPr>
              <a:t>hyppig dataindsamling er nødvendig for at sikre et tilstrækkeligt antal datapunkter til at kunne udarbejde grafer og beregne statistisk proceskontrol. Ved længere intervaller vil det tage for lang tid at opnå et meningsfuldt datagrundlag.</a:t>
            </a:r>
          </a:p>
          <a:p>
            <a:pPr marL="342900" indent="-342900">
              <a:buFont typeface="Arial" panose="020B0604020202020204" pitchFamily="34" charset="0"/>
              <a:buChar char="•"/>
            </a:pPr>
            <a:r>
              <a:rPr lang="da-DK" sz="2000" dirty="0">
                <a:latin typeface="Aptos Narrow" panose="020B0004020202020204" pitchFamily="34" charset="0"/>
              </a:rPr>
              <a:t>Den </a:t>
            </a:r>
            <a:r>
              <a:rPr lang="da-DK" sz="2000" b="1" dirty="0">
                <a:solidFill>
                  <a:schemeClr val="accent1"/>
                </a:solidFill>
                <a:latin typeface="Aptos Narrow" panose="020B0004020202020204" pitchFamily="34" charset="0"/>
              </a:rPr>
              <a:t>månedlige indberetning </a:t>
            </a:r>
            <a:r>
              <a:rPr lang="da-DK" sz="2000" dirty="0">
                <a:latin typeface="Aptos Narrow" panose="020B0004020202020204" pitchFamily="34" charset="0"/>
              </a:rPr>
              <a:t>har flere formål. På sigt kan det blive aktuelt, at forbedringsteamsene alene skal indberette månedligt. Derfor er det vigtigt, at de månedlige opgørelser indgår fra projektets start, så der sikres kontinuitet og mulighed for sammenligning over tid. Derudover kan visse indikatorer forekomme så sjældent, at det kun giver mening at opgøre dem på månedsbasis. </a:t>
            </a:r>
          </a:p>
        </p:txBody>
      </p:sp>
      <p:sp>
        <p:nvSpPr>
          <p:cNvPr id="11" name="Pladsholder til slidenummer 3">
            <a:extLst>
              <a:ext uri="{FF2B5EF4-FFF2-40B4-BE49-F238E27FC236}">
                <a16:creationId xmlns:a16="http://schemas.microsoft.com/office/drawing/2014/main" id="{F187CFF7-6DD5-11CB-3B89-16ACC0A3549D}"/>
              </a:ext>
            </a:extLst>
          </p:cNvPr>
          <p:cNvSpPr txBox="1">
            <a:spLocks/>
          </p:cNvSpPr>
          <p:nvPr/>
        </p:nvSpPr>
        <p:spPr>
          <a:xfrm>
            <a:off x="11657013" y="6440474"/>
            <a:ext cx="687386" cy="180000"/>
          </a:xfrm>
          <a:prstGeom prst="rect">
            <a:avLst/>
          </a:prstGeom>
        </p:spPr>
        <p:txBody>
          <a:bodyPr vert="horz" lIns="0" tIns="0" rIns="0" bIns="0" rtlCol="0" anchor="t" anchorCtr="0">
            <a:noAutofit/>
          </a:bodyPr>
          <a:lstStyle>
            <a:defPPr>
              <a:defRPr lang="da-DK"/>
            </a:defPPr>
            <a:lvl1pPr marL="0" algn="ctr" defTabSz="914400" rtl="0" eaLnBrk="1" latinLnBrk="0" hangingPunct="1">
              <a:defRPr lang="da-DK" sz="900" b="0" kern="1200" smtClean="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da-DK" dirty="0">
              <a:latin typeface="Aptos Narrow" panose="020B0004020202020204" pitchFamily="34" charset="0"/>
            </a:endParaRPr>
          </a:p>
        </p:txBody>
      </p:sp>
    </p:spTree>
    <p:extLst>
      <p:ext uri="{BB962C8B-B14F-4D97-AF65-F5344CB8AC3E}">
        <p14:creationId xmlns:p14="http://schemas.microsoft.com/office/powerpoint/2010/main" val="11008341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slidenummer 3">
            <a:extLst>
              <a:ext uri="{FF2B5EF4-FFF2-40B4-BE49-F238E27FC236}">
                <a16:creationId xmlns:a16="http://schemas.microsoft.com/office/drawing/2014/main" id="{CB03C297-1ED9-41D2-926D-86CD29A7DF86}"/>
              </a:ext>
            </a:extLst>
          </p:cNvPr>
          <p:cNvSpPr>
            <a:spLocks noGrp="1"/>
          </p:cNvSpPr>
          <p:nvPr>
            <p:ph type="sldNum" sz="quarter" idx="4"/>
          </p:nvPr>
        </p:nvSpPr>
        <p:spPr/>
        <p:txBody>
          <a:bodyPr/>
          <a:lstStyle/>
          <a:p>
            <a:fld id="{0DAB5548-7253-48D6-B95B-F3D312A72220}" type="slidenum">
              <a:rPr lang="da-DK" smtClean="0"/>
              <a:pPr/>
              <a:t>15</a:t>
            </a:fld>
            <a:endParaRPr lang="da-DK" dirty="0"/>
          </a:p>
        </p:txBody>
      </p:sp>
      <p:sp>
        <p:nvSpPr>
          <p:cNvPr id="5" name="Titel 4">
            <a:extLst>
              <a:ext uri="{FF2B5EF4-FFF2-40B4-BE49-F238E27FC236}">
                <a16:creationId xmlns:a16="http://schemas.microsoft.com/office/drawing/2014/main" id="{905A50D3-C646-D58D-5D9C-D79215FEF9F9}"/>
              </a:ext>
            </a:extLst>
          </p:cNvPr>
          <p:cNvSpPr>
            <a:spLocks noGrp="1"/>
          </p:cNvSpPr>
          <p:nvPr>
            <p:ph type="title"/>
          </p:nvPr>
        </p:nvSpPr>
        <p:spPr/>
        <p:txBody>
          <a:bodyPr/>
          <a:lstStyle/>
          <a:p>
            <a:r>
              <a:rPr lang="da-DK" sz="3200" dirty="0">
                <a:latin typeface="Aptos Narrow" panose="020B0004020202020204" pitchFamily="34" charset="0"/>
              </a:rPr>
              <a:t>Dataindtastning  - </a:t>
            </a:r>
            <a:r>
              <a:rPr lang="da-DK" sz="3200" b="1" dirty="0">
                <a:latin typeface="Aptos Narrow" panose="020B0004020202020204" pitchFamily="34" charset="0"/>
              </a:rPr>
              <a:t>Indberetningshyppighe</a:t>
            </a:r>
            <a:r>
              <a:rPr lang="da-DK" sz="3200" dirty="0">
                <a:latin typeface="Aptos Narrow" panose="020B0004020202020204" pitchFamily="34" charset="0"/>
              </a:rPr>
              <a:t>d, eksempel 1</a:t>
            </a:r>
            <a:endParaRPr lang="da-DK" sz="3200" dirty="0"/>
          </a:p>
        </p:txBody>
      </p:sp>
      <p:pic>
        <p:nvPicPr>
          <p:cNvPr id="1026" name="Picture 2">
            <a:extLst>
              <a:ext uri="{FF2B5EF4-FFF2-40B4-BE49-F238E27FC236}">
                <a16:creationId xmlns:a16="http://schemas.microsoft.com/office/drawing/2014/main" id="{AED64D06-75D7-34C9-9A19-FDDD7E5D224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0" y="1844114"/>
            <a:ext cx="4867275" cy="4581525"/>
          </a:xfrm>
          <a:prstGeom prst="rect">
            <a:avLst/>
          </a:prstGeom>
          <a:noFill/>
          <a:extLst>
            <a:ext uri="{909E8E84-426E-40DD-AFC4-6F175D3DCCD1}">
              <a14:hiddenFill xmlns:a14="http://schemas.microsoft.com/office/drawing/2010/main">
                <a:solidFill>
                  <a:srgbClr val="FFFFFF"/>
                </a:solidFill>
              </a14:hiddenFill>
            </a:ext>
          </a:extLst>
        </p:spPr>
      </p:pic>
      <p:sp>
        <p:nvSpPr>
          <p:cNvPr id="7" name="Pladsholder til indhold 6">
            <a:extLst>
              <a:ext uri="{FF2B5EF4-FFF2-40B4-BE49-F238E27FC236}">
                <a16:creationId xmlns:a16="http://schemas.microsoft.com/office/drawing/2014/main" id="{8D25B7BD-A331-3AB7-2D17-823987169A68}"/>
              </a:ext>
            </a:extLst>
          </p:cNvPr>
          <p:cNvSpPr>
            <a:spLocks noGrp="1"/>
          </p:cNvSpPr>
          <p:nvPr>
            <p:ph sz="quarter" idx="13"/>
          </p:nvPr>
        </p:nvSpPr>
        <p:spPr>
          <a:xfrm>
            <a:off x="407368" y="1844114"/>
            <a:ext cx="5077942" cy="4464496"/>
          </a:xfrm>
        </p:spPr>
        <p:txBody>
          <a:bodyPr/>
          <a:lstStyle/>
          <a:p>
            <a:pPr marL="342900" indent="-342900">
              <a:buFont typeface="Arial" panose="020B0604020202020204" pitchFamily="34" charset="0"/>
              <a:buChar char="•"/>
            </a:pPr>
            <a:r>
              <a:rPr lang="da-DK" sz="2000" dirty="0">
                <a:latin typeface="Aptos Narrow" panose="020B0004020202020204" pitchFamily="34" charset="0"/>
              </a:rPr>
              <a:t>Indberetning på ugeplan vil ske for hver </a:t>
            </a:r>
            <a:r>
              <a:rPr lang="da-DK" sz="2000" u="sng" dirty="0">
                <a:latin typeface="Aptos Narrow" panose="020B0004020202020204" pitchFamily="34" charset="0"/>
              </a:rPr>
              <a:t>afsluttet</a:t>
            </a:r>
            <a:r>
              <a:rPr lang="da-DK" sz="2000" dirty="0">
                <a:latin typeface="Aptos Narrow" panose="020B0004020202020204" pitchFamily="34" charset="0"/>
              </a:rPr>
              <a:t> uge i måneden. </a:t>
            </a:r>
          </a:p>
          <a:p>
            <a:pPr marL="342900" indent="-342900">
              <a:buFont typeface="Arial" panose="020B0604020202020204" pitchFamily="34" charset="0"/>
              <a:buChar char="•"/>
            </a:pPr>
            <a:r>
              <a:rPr lang="da-DK" sz="2000" b="1" dirty="0">
                <a:solidFill>
                  <a:srgbClr val="FFFF00"/>
                </a:solidFill>
                <a:latin typeface="Aptos Narrow" panose="020B0004020202020204" pitchFamily="34" charset="0"/>
              </a:rPr>
              <a:t>Gul</a:t>
            </a:r>
            <a:r>
              <a:rPr lang="da-DK" sz="2000" dirty="0">
                <a:latin typeface="Aptos Narrow" panose="020B0004020202020204" pitchFamily="34" charset="0"/>
              </a:rPr>
              <a:t> viser datoen, hvor mails til indberetningsskemaer bliver sendt.</a:t>
            </a:r>
          </a:p>
          <a:p>
            <a:pPr marL="342900" indent="-342900">
              <a:buFont typeface="Arial" panose="020B0604020202020204" pitchFamily="34" charset="0"/>
              <a:buChar char="•"/>
            </a:pPr>
            <a:r>
              <a:rPr lang="da-DK" sz="2000" b="1" dirty="0">
                <a:solidFill>
                  <a:srgbClr val="00B050"/>
                </a:solidFill>
                <a:latin typeface="Aptos Narrow" panose="020B0004020202020204" pitchFamily="34" charset="0"/>
              </a:rPr>
              <a:t>Grøn</a:t>
            </a:r>
            <a:r>
              <a:rPr lang="da-DK" sz="2000" dirty="0">
                <a:latin typeface="Aptos Narrow" panose="020B0004020202020204" pitchFamily="34" charset="0"/>
              </a:rPr>
              <a:t> viser de uger, der skal indberettes på ugeplan i den omtalte måned.</a:t>
            </a:r>
          </a:p>
          <a:p>
            <a:pPr marL="342900" indent="-342900">
              <a:buFont typeface="Arial" panose="020B0604020202020204" pitchFamily="34" charset="0"/>
              <a:buChar char="•"/>
            </a:pPr>
            <a:r>
              <a:rPr lang="da-DK" sz="2000" b="1" dirty="0">
                <a:solidFill>
                  <a:srgbClr val="FF0000"/>
                </a:solidFill>
                <a:latin typeface="Aptos Narrow" panose="020B0004020202020204" pitchFamily="34" charset="0"/>
              </a:rPr>
              <a:t>Rød</a:t>
            </a:r>
            <a:r>
              <a:rPr lang="da-DK" sz="2000" b="1" dirty="0">
                <a:latin typeface="Aptos Narrow" panose="020B0004020202020204" pitchFamily="34" charset="0"/>
              </a:rPr>
              <a:t> </a:t>
            </a:r>
            <a:r>
              <a:rPr lang="da-DK" sz="2000" dirty="0">
                <a:latin typeface="Aptos Narrow" panose="020B0004020202020204" pitchFamily="34" charset="0"/>
              </a:rPr>
              <a:t>viser de uger, der </a:t>
            </a:r>
            <a:r>
              <a:rPr lang="da-DK" sz="2000" u="sng" dirty="0">
                <a:latin typeface="Aptos Narrow" panose="020B0004020202020204" pitchFamily="34" charset="0"/>
              </a:rPr>
              <a:t>ikke</a:t>
            </a:r>
            <a:r>
              <a:rPr lang="da-DK" sz="2000" dirty="0">
                <a:latin typeface="Aptos Narrow" panose="020B0004020202020204" pitchFamily="34" charset="0"/>
              </a:rPr>
              <a:t> skal indberettes på ugeplan i den omtalte måned. Ugerne skal indberettes på ugeplan i den efterfølgende måned.</a:t>
            </a:r>
          </a:p>
          <a:p>
            <a:endParaRPr lang="da-DK" sz="2000" dirty="0"/>
          </a:p>
        </p:txBody>
      </p:sp>
    </p:spTree>
    <p:extLst>
      <p:ext uri="{BB962C8B-B14F-4D97-AF65-F5344CB8AC3E}">
        <p14:creationId xmlns:p14="http://schemas.microsoft.com/office/powerpoint/2010/main" val="27444670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slidenummer 3">
            <a:extLst>
              <a:ext uri="{FF2B5EF4-FFF2-40B4-BE49-F238E27FC236}">
                <a16:creationId xmlns:a16="http://schemas.microsoft.com/office/drawing/2014/main" id="{CB03C297-1ED9-41D2-926D-86CD29A7DF86}"/>
              </a:ext>
            </a:extLst>
          </p:cNvPr>
          <p:cNvSpPr>
            <a:spLocks noGrp="1"/>
          </p:cNvSpPr>
          <p:nvPr>
            <p:ph type="sldNum" sz="quarter" idx="4"/>
          </p:nvPr>
        </p:nvSpPr>
        <p:spPr/>
        <p:txBody>
          <a:bodyPr/>
          <a:lstStyle/>
          <a:p>
            <a:fld id="{0DAB5548-7253-48D6-B95B-F3D312A72220}" type="slidenum">
              <a:rPr lang="da-DK" smtClean="0"/>
              <a:pPr/>
              <a:t>16</a:t>
            </a:fld>
            <a:endParaRPr lang="da-DK" dirty="0"/>
          </a:p>
        </p:txBody>
      </p:sp>
      <p:sp>
        <p:nvSpPr>
          <p:cNvPr id="5" name="Titel 4">
            <a:extLst>
              <a:ext uri="{FF2B5EF4-FFF2-40B4-BE49-F238E27FC236}">
                <a16:creationId xmlns:a16="http://schemas.microsoft.com/office/drawing/2014/main" id="{905A50D3-C646-D58D-5D9C-D79215FEF9F9}"/>
              </a:ext>
            </a:extLst>
          </p:cNvPr>
          <p:cNvSpPr>
            <a:spLocks noGrp="1"/>
          </p:cNvSpPr>
          <p:nvPr>
            <p:ph type="title"/>
          </p:nvPr>
        </p:nvSpPr>
        <p:spPr/>
        <p:txBody>
          <a:bodyPr/>
          <a:lstStyle/>
          <a:p>
            <a:r>
              <a:rPr lang="da-DK" sz="3200" dirty="0">
                <a:latin typeface="Aptos Narrow" panose="020B0004020202020204" pitchFamily="34" charset="0"/>
              </a:rPr>
              <a:t>Dataindtastning  - </a:t>
            </a:r>
            <a:r>
              <a:rPr lang="da-DK" sz="3200" b="1" dirty="0">
                <a:latin typeface="Aptos Narrow" panose="020B0004020202020204" pitchFamily="34" charset="0"/>
              </a:rPr>
              <a:t>Indberetningshyppighe</a:t>
            </a:r>
            <a:r>
              <a:rPr lang="da-DK" sz="3200" dirty="0">
                <a:latin typeface="Aptos Narrow" panose="020B0004020202020204" pitchFamily="34" charset="0"/>
              </a:rPr>
              <a:t>d, eksempel 2</a:t>
            </a:r>
            <a:endParaRPr lang="da-DK" sz="3200" dirty="0"/>
          </a:p>
        </p:txBody>
      </p:sp>
      <p:sp>
        <p:nvSpPr>
          <p:cNvPr id="7" name="Pladsholder til indhold 6">
            <a:extLst>
              <a:ext uri="{FF2B5EF4-FFF2-40B4-BE49-F238E27FC236}">
                <a16:creationId xmlns:a16="http://schemas.microsoft.com/office/drawing/2014/main" id="{8D25B7BD-A331-3AB7-2D17-823987169A68}"/>
              </a:ext>
            </a:extLst>
          </p:cNvPr>
          <p:cNvSpPr>
            <a:spLocks noGrp="1"/>
          </p:cNvSpPr>
          <p:nvPr>
            <p:ph sz="quarter" idx="13"/>
          </p:nvPr>
        </p:nvSpPr>
        <p:spPr>
          <a:xfrm>
            <a:off x="407368" y="1844114"/>
            <a:ext cx="5077942" cy="4464496"/>
          </a:xfrm>
        </p:spPr>
        <p:txBody>
          <a:bodyPr/>
          <a:lstStyle/>
          <a:p>
            <a:pPr marL="342900" indent="-342900">
              <a:buFont typeface="Arial" panose="020B0604020202020204" pitchFamily="34" charset="0"/>
              <a:buChar char="•"/>
            </a:pPr>
            <a:r>
              <a:rPr lang="da-DK" sz="2000" dirty="0">
                <a:latin typeface="Aptos Narrow" panose="020B0004020202020204" pitchFamily="34" charset="0"/>
              </a:rPr>
              <a:t>Indberetning på ugeplan vil ske for hver </a:t>
            </a:r>
            <a:r>
              <a:rPr lang="da-DK" sz="2000" u="sng" dirty="0">
                <a:latin typeface="Aptos Narrow" panose="020B0004020202020204" pitchFamily="34" charset="0"/>
              </a:rPr>
              <a:t>afsluttet</a:t>
            </a:r>
            <a:r>
              <a:rPr lang="da-DK" sz="2000" dirty="0">
                <a:latin typeface="Aptos Narrow" panose="020B0004020202020204" pitchFamily="34" charset="0"/>
              </a:rPr>
              <a:t> uge i måneden. </a:t>
            </a:r>
          </a:p>
          <a:p>
            <a:pPr marL="342900" indent="-342900">
              <a:buFont typeface="Arial" panose="020B0604020202020204" pitchFamily="34" charset="0"/>
              <a:buChar char="•"/>
            </a:pPr>
            <a:r>
              <a:rPr lang="da-DK" sz="2000" b="1" dirty="0">
                <a:solidFill>
                  <a:srgbClr val="FFFF00"/>
                </a:solidFill>
                <a:latin typeface="Aptos Narrow" panose="020B0004020202020204" pitchFamily="34" charset="0"/>
              </a:rPr>
              <a:t>Gul</a:t>
            </a:r>
            <a:r>
              <a:rPr lang="da-DK" sz="2000" dirty="0">
                <a:latin typeface="Aptos Narrow" panose="020B0004020202020204" pitchFamily="34" charset="0"/>
              </a:rPr>
              <a:t> viser datoen, hvor mails til indberetningsskemaer bliver sendt.</a:t>
            </a:r>
          </a:p>
          <a:p>
            <a:pPr marL="342900" indent="-342900">
              <a:buFont typeface="Arial" panose="020B0604020202020204" pitchFamily="34" charset="0"/>
              <a:buChar char="•"/>
            </a:pPr>
            <a:r>
              <a:rPr lang="da-DK" sz="2000" b="1" dirty="0">
                <a:solidFill>
                  <a:srgbClr val="00B050"/>
                </a:solidFill>
                <a:latin typeface="Aptos Narrow" panose="020B0004020202020204" pitchFamily="34" charset="0"/>
              </a:rPr>
              <a:t>Grøn</a:t>
            </a:r>
            <a:r>
              <a:rPr lang="da-DK" sz="2000" dirty="0">
                <a:latin typeface="Aptos Narrow" panose="020B0004020202020204" pitchFamily="34" charset="0"/>
              </a:rPr>
              <a:t> viser de uger, der skal indberettes på ugeplan i den omtalte måned.</a:t>
            </a:r>
          </a:p>
        </p:txBody>
      </p:sp>
      <p:pic>
        <p:nvPicPr>
          <p:cNvPr id="2050" name="Picture 2">
            <a:extLst>
              <a:ext uri="{FF2B5EF4-FFF2-40B4-BE49-F238E27FC236}">
                <a16:creationId xmlns:a16="http://schemas.microsoft.com/office/drawing/2014/main" id="{FDD1B5A8-B530-C60B-AAFF-3ED71B2C476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0" y="1844114"/>
            <a:ext cx="5000625" cy="45910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214030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990588D-F86E-0058-2671-126F727AAA5C}"/>
              </a:ext>
            </a:extLst>
          </p:cNvPr>
          <p:cNvSpPr>
            <a:spLocks noGrp="1"/>
          </p:cNvSpPr>
          <p:nvPr>
            <p:ph type="title"/>
          </p:nvPr>
        </p:nvSpPr>
        <p:spPr>
          <a:xfrm>
            <a:off x="706870" y="404809"/>
            <a:ext cx="10801198" cy="1008112"/>
          </a:xfrm>
        </p:spPr>
        <p:txBody>
          <a:bodyPr/>
          <a:lstStyle/>
          <a:p>
            <a:r>
              <a:rPr lang="da-DK" sz="3200" dirty="0">
                <a:latin typeface="Aptos Narrow" panose="020B0004020202020204" pitchFamily="34" charset="0"/>
              </a:rPr>
              <a:t>Start på dataindberetning</a:t>
            </a:r>
          </a:p>
        </p:txBody>
      </p:sp>
      <p:sp>
        <p:nvSpPr>
          <p:cNvPr id="3" name="Pladsholder til indhold 2">
            <a:extLst>
              <a:ext uri="{FF2B5EF4-FFF2-40B4-BE49-F238E27FC236}">
                <a16:creationId xmlns:a16="http://schemas.microsoft.com/office/drawing/2014/main" id="{6F1F24B7-EE22-0352-8EB1-F7180155AFE4}"/>
              </a:ext>
            </a:extLst>
          </p:cNvPr>
          <p:cNvSpPr>
            <a:spLocks noGrp="1"/>
          </p:cNvSpPr>
          <p:nvPr>
            <p:ph sz="quarter" idx="13"/>
          </p:nvPr>
        </p:nvSpPr>
        <p:spPr>
          <a:xfrm>
            <a:off x="695401" y="3356992"/>
            <a:ext cx="11305255" cy="3240360"/>
          </a:xfrm>
        </p:spPr>
        <p:txBody>
          <a:bodyPr/>
          <a:lstStyle/>
          <a:p>
            <a:pPr marL="342900" indent="-342900">
              <a:buFont typeface="Arial" panose="020B0604020202020204" pitchFamily="34" charset="0"/>
              <a:buChar char="•"/>
            </a:pPr>
            <a:endParaRPr lang="da-DK" sz="2000" dirty="0">
              <a:latin typeface="Aptos Narrow" panose="020B0004020202020204" pitchFamily="34" charset="0"/>
            </a:endParaRPr>
          </a:p>
          <a:p>
            <a:pPr marL="342900" indent="-342900">
              <a:buFont typeface="Arial" panose="020B0604020202020204" pitchFamily="34" charset="0"/>
              <a:buChar char="•"/>
            </a:pPr>
            <a:r>
              <a:rPr lang="da-DK" sz="2000" dirty="0">
                <a:latin typeface="Aptos Narrow" panose="020B0004020202020204" pitchFamily="34" charset="0"/>
              </a:rPr>
              <a:t>Indberetningen starter 1. november 2025, hvor data fra oktober indtastes. </a:t>
            </a:r>
          </a:p>
          <a:p>
            <a:pPr marL="342900" indent="-342900">
              <a:buFont typeface="Arial" panose="020B0604020202020204" pitchFamily="34" charset="0"/>
              <a:buChar char="•"/>
            </a:pPr>
            <a:r>
              <a:rPr lang="da-DK" sz="2000" dirty="0">
                <a:latin typeface="Aptos Narrow" panose="020B0004020202020204" pitchFamily="34" charset="0"/>
              </a:rPr>
              <a:t>Indberetning for oktober-december skal ses som en obligatorisk læringsperiode, hvor forbedringsteamsene kan øve sig i at bruge indberetningsløsningen, finde relevante data i EPJ-systemer, teste datavisningen og stille spørgsmål. Da dette er en læringsperiode, er der fuld forståelse for, at der sandsynligvis vil opstå fejl. Der er derfor heller ikke en forventning om fejlfri eller helt præcise indberetninger. </a:t>
            </a:r>
          </a:p>
          <a:p>
            <a:pPr marL="342900" indent="-342900">
              <a:buFont typeface="Arial" panose="020B0604020202020204" pitchFamily="34" charset="0"/>
              <a:buChar char="•"/>
            </a:pPr>
            <a:r>
              <a:rPr lang="da-DK" sz="2000" dirty="0">
                <a:latin typeface="Aptos Narrow" panose="020B0004020202020204" pitchFamily="34" charset="0"/>
              </a:rPr>
              <a:t>Fra den 1. januar 2026 betragtes indberetningen ikke længere som en prøveperiode.</a:t>
            </a:r>
          </a:p>
        </p:txBody>
      </p:sp>
      <p:sp>
        <p:nvSpPr>
          <p:cNvPr id="21" name="Tekstfelt 20">
            <a:extLst>
              <a:ext uri="{FF2B5EF4-FFF2-40B4-BE49-F238E27FC236}">
                <a16:creationId xmlns:a16="http://schemas.microsoft.com/office/drawing/2014/main" id="{363BAB63-B051-C5DE-1F1D-31CDAA4FF013}"/>
              </a:ext>
            </a:extLst>
          </p:cNvPr>
          <p:cNvSpPr txBox="1"/>
          <p:nvPr/>
        </p:nvSpPr>
        <p:spPr>
          <a:xfrm>
            <a:off x="706870" y="1700808"/>
            <a:ext cx="11077762" cy="1641446"/>
          </a:xfrm>
          <a:prstGeom prst="rect">
            <a:avLst/>
          </a:prstGeom>
          <a:solidFill>
            <a:schemeClr val="bg1"/>
          </a:solidFill>
          <a:ln>
            <a:solidFill>
              <a:schemeClr val="accent1"/>
            </a:solidFill>
          </a:ln>
        </p:spPr>
        <p:style>
          <a:lnRef idx="2">
            <a:schemeClr val="accent6"/>
          </a:lnRef>
          <a:fillRef idx="1">
            <a:schemeClr val="lt1"/>
          </a:fillRef>
          <a:effectRef idx="0">
            <a:schemeClr val="accent6"/>
          </a:effectRef>
          <a:fontRef idx="minor">
            <a:schemeClr val="dk1"/>
          </a:fontRef>
        </p:style>
        <p:txBody>
          <a:bodyPr wrap="square" lIns="0" tIns="0" rIns="0" bIns="0" rtlCol="0">
            <a:noAutofit/>
          </a:bodyPr>
          <a:lstStyle/>
          <a:p>
            <a:endParaRPr lang="da-DK" sz="2000" dirty="0" err="1"/>
          </a:p>
        </p:txBody>
      </p:sp>
      <p:sp>
        <p:nvSpPr>
          <p:cNvPr id="4" name="Pladsholder til slidenummer 3">
            <a:extLst>
              <a:ext uri="{FF2B5EF4-FFF2-40B4-BE49-F238E27FC236}">
                <a16:creationId xmlns:a16="http://schemas.microsoft.com/office/drawing/2014/main" id="{7F96B111-E747-E33E-9C89-EDC7F85C5BCB}"/>
              </a:ext>
            </a:extLst>
          </p:cNvPr>
          <p:cNvSpPr>
            <a:spLocks noGrp="1"/>
          </p:cNvSpPr>
          <p:nvPr>
            <p:ph type="sldNum" sz="quarter" idx="4"/>
          </p:nvPr>
        </p:nvSpPr>
        <p:spPr/>
        <p:txBody>
          <a:bodyPr/>
          <a:lstStyle/>
          <a:p>
            <a:fld id="{0DAB5548-7253-48D6-B95B-F3D312A72220}" type="slidenum">
              <a:rPr lang="da-DK" smtClean="0">
                <a:latin typeface="Aptos Narrow" panose="020B0004020202020204" pitchFamily="34" charset="0"/>
              </a:rPr>
              <a:pPr/>
              <a:t>17</a:t>
            </a:fld>
            <a:endParaRPr lang="da-DK" dirty="0">
              <a:latin typeface="Aptos Narrow" panose="020B0004020202020204" pitchFamily="34" charset="0"/>
            </a:endParaRPr>
          </a:p>
        </p:txBody>
      </p:sp>
      <p:cxnSp>
        <p:nvCxnSpPr>
          <p:cNvPr id="6" name="Lige forbindelse 5">
            <a:extLst>
              <a:ext uri="{FF2B5EF4-FFF2-40B4-BE49-F238E27FC236}">
                <a16:creationId xmlns:a16="http://schemas.microsoft.com/office/drawing/2014/main" id="{E2070744-6D52-2833-24E3-B4908391895F}"/>
              </a:ext>
            </a:extLst>
          </p:cNvPr>
          <p:cNvCxnSpPr>
            <a:cxnSpLocks/>
          </p:cNvCxnSpPr>
          <p:nvPr/>
        </p:nvCxnSpPr>
        <p:spPr>
          <a:xfrm>
            <a:off x="1873806" y="2455731"/>
            <a:ext cx="3888432" cy="0"/>
          </a:xfrm>
          <a:prstGeom prst="line">
            <a:avLst/>
          </a:prstGeom>
          <a:ln w="9525">
            <a:solidFill>
              <a:srgbClr val="1F2936"/>
            </a:solidFill>
          </a:ln>
        </p:spPr>
        <p:style>
          <a:lnRef idx="1">
            <a:schemeClr val="accent1"/>
          </a:lnRef>
          <a:fillRef idx="0">
            <a:schemeClr val="accent1"/>
          </a:fillRef>
          <a:effectRef idx="0">
            <a:schemeClr val="accent1"/>
          </a:effectRef>
          <a:fontRef idx="minor">
            <a:schemeClr val="tx1"/>
          </a:fontRef>
        </p:style>
      </p:cxnSp>
      <p:sp>
        <p:nvSpPr>
          <p:cNvPr id="9" name="Ellipse 8">
            <a:extLst>
              <a:ext uri="{FF2B5EF4-FFF2-40B4-BE49-F238E27FC236}">
                <a16:creationId xmlns:a16="http://schemas.microsoft.com/office/drawing/2014/main" id="{DD269863-61FF-589A-5C7A-DD474310B582}"/>
              </a:ext>
            </a:extLst>
          </p:cNvPr>
          <p:cNvSpPr/>
          <p:nvPr/>
        </p:nvSpPr>
        <p:spPr>
          <a:xfrm>
            <a:off x="1873806" y="2347719"/>
            <a:ext cx="144016" cy="216024"/>
          </a:xfrm>
          <a:prstGeom prst="ellipse">
            <a:avLst/>
          </a:prstGeom>
          <a:solidFill>
            <a:srgbClr val="1F4A60"/>
          </a:solidFill>
          <a:ln w="9525">
            <a:solidFill>
              <a:srgbClr val="1F4A6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da-DK" dirty="0" err="1"/>
          </a:p>
        </p:txBody>
      </p:sp>
      <p:sp>
        <p:nvSpPr>
          <p:cNvPr id="10" name="Ellipse 9">
            <a:extLst>
              <a:ext uri="{FF2B5EF4-FFF2-40B4-BE49-F238E27FC236}">
                <a16:creationId xmlns:a16="http://schemas.microsoft.com/office/drawing/2014/main" id="{62089B2C-3D4A-C504-15F3-D5C46317F392}"/>
              </a:ext>
            </a:extLst>
          </p:cNvPr>
          <p:cNvSpPr/>
          <p:nvPr/>
        </p:nvSpPr>
        <p:spPr>
          <a:xfrm>
            <a:off x="5730554" y="2344725"/>
            <a:ext cx="144016" cy="216024"/>
          </a:xfrm>
          <a:prstGeom prst="ellipse">
            <a:avLst/>
          </a:prstGeom>
          <a:solidFill>
            <a:srgbClr val="1F4A60"/>
          </a:solidFill>
          <a:ln w="9525">
            <a:solidFill>
              <a:srgbClr val="1F4A6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da-DK" dirty="0" err="1"/>
          </a:p>
        </p:txBody>
      </p:sp>
      <p:sp>
        <p:nvSpPr>
          <p:cNvPr id="11" name="Tekstfelt 10">
            <a:extLst>
              <a:ext uri="{FF2B5EF4-FFF2-40B4-BE49-F238E27FC236}">
                <a16:creationId xmlns:a16="http://schemas.microsoft.com/office/drawing/2014/main" id="{74980F7F-E122-250C-89EC-846F927EBEAA}"/>
              </a:ext>
            </a:extLst>
          </p:cNvPr>
          <p:cNvSpPr txBox="1"/>
          <p:nvPr/>
        </p:nvSpPr>
        <p:spPr>
          <a:xfrm>
            <a:off x="1081718" y="2725772"/>
            <a:ext cx="2376264" cy="324011"/>
          </a:xfrm>
          <a:prstGeom prst="rect">
            <a:avLst/>
          </a:prstGeom>
          <a:noFill/>
        </p:spPr>
        <p:txBody>
          <a:bodyPr wrap="square" lIns="0" tIns="0" rIns="0" bIns="0" rtlCol="0">
            <a:noAutofit/>
          </a:bodyPr>
          <a:lstStyle/>
          <a:p>
            <a:r>
              <a:rPr lang="da-DK" dirty="0">
                <a:latin typeface="Aptos Narrow" panose="020B0004020202020204" pitchFamily="34" charset="0"/>
              </a:rPr>
              <a:t>Indberetning starter</a:t>
            </a:r>
          </a:p>
        </p:txBody>
      </p:sp>
      <p:sp>
        <p:nvSpPr>
          <p:cNvPr id="12" name="Tekstfelt 11">
            <a:extLst>
              <a:ext uri="{FF2B5EF4-FFF2-40B4-BE49-F238E27FC236}">
                <a16:creationId xmlns:a16="http://schemas.microsoft.com/office/drawing/2014/main" id="{081DA736-34A6-CA93-DC31-93E818919610}"/>
              </a:ext>
            </a:extLst>
          </p:cNvPr>
          <p:cNvSpPr txBox="1"/>
          <p:nvPr/>
        </p:nvSpPr>
        <p:spPr>
          <a:xfrm>
            <a:off x="4682118" y="2725769"/>
            <a:ext cx="2952328" cy="378032"/>
          </a:xfrm>
          <a:prstGeom prst="rect">
            <a:avLst/>
          </a:prstGeom>
          <a:noFill/>
        </p:spPr>
        <p:txBody>
          <a:bodyPr wrap="square" lIns="0" tIns="0" rIns="0" bIns="0" rtlCol="0">
            <a:noAutofit/>
          </a:bodyPr>
          <a:lstStyle/>
          <a:p>
            <a:r>
              <a:rPr lang="da-DK" dirty="0">
                <a:latin typeface="Aptos Narrow" panose="020B0004020202020204" pitchFamily="34" charset="0"/>
              </a:rPr>
              <a:t>Officiel indberetning starter</a:t>
            </a:r>
          </a:p>
        </p:txBody>
      </p:sp>
      <p:sp>
        <p:nvSpPr>
          <p:cNvPr id="13" name="Tekstfelt 12">
            <a:extLst>
              <a:ext uri="{FF2B5EF4-FFF2-40B4-BE49-F238E27FC236}">
                <a16:creationId xmlns:a16="http://schemas.microsoft.com/office/drawing/2014/main" id="{E097E6FD-EAB4-CCBE-D267-D9D86EBA5E03}"/>
              </a:ext>
            </a:extLst>
          </p:cNvPr>
          <p:cNvSpPr txBox="1"/>
          <p:nvPr/>
        </p:nvSpPr>
        <p:spPr>
          <a:xfrm>
            <a:off x="1237204" y="1936207"/>
            <a:ext cx="1512168" cy="459032"/>
          </a:xfrm>
          <a:prstGeom prst="rect">
            <a:avLst/>
          </a:prstGeom>
          <a:noFill/>
        </p:spPr>
        <p:txBody>
          <a:bodyPr wrap="square" lIns="0" tIns="0" rIns="0" bIns="0" rtlCol="0">
            <a:noAutofit/>
          </a:bodyPr>
          <a:lstStyle/>
          <a:p>
            <a:r>
              <a:rPr lang="da-DK" dirty="0"/>
              <a:t>1. okt. 2025</a:t>
            </a:r>
          </a:p>
        </p:txBody>
      </p:sp>
      <p:sp>
        <p:nvSpPr>
          <p:cNvPr id="14" name="Tekstfelt 13">
            <a:extLst>
              <a:ext uri="{FF2B5EF4-FFF2-40B4-BE49-F238E27FC236}">
                <a16:creationId xmlns:a16="http://schemas.microsoft.com/office/drawing/2014/main" id="{D00DA737-1C74-A523-6CFF-035B804C1034}"/>
              </a:ext>
            </a:extLst>
          </p:cNvPr>
          <p:cNvSpPr txBox="1"/>
          <p:nvPr/>
        </p:nvSpPr>
        <p:spPr>
          <a:xfrm>
            <a:off x="2928012" y="2095835"/>
            <a:ext cx="1728192" cy="395784"/>
          </a:xfrm>
          <a:prstGeom prst="rect">
            <a:avLst/>
          </a:prstGeom>
          <a:noFill/>
        </p:spPr>
        <p:txBody>
          <a:bodyPr wrap="square" lIns="0" tIns="0" rIns="0" bIns="0" rtlCol="0">
            <a:noAutofit/>
          </a:bodyPr>
          <a:lstStyle/>
          <a:p>
            <a:r>
              <a:rPr lang="da-DK" dirty="0"/>
              <a:t>Læringsperiode</a:t>
            </a:r>
          </a:p>
        </p:txBody>
      </p:sp>
      <p:cxnSp>
        <p:nvCxnSpPr>
          <p:cNvPr id="15" name="Lige forbindelse 14">
            <a:extLst>
              <a:ext uri="{FF2B5EF4-FFF2-40B4-BE49-F238E27FC236}">
                <a16:creationId xmlns:a16="http://schemas.microsoft.com/office/drawing/2014/main" id="{8144A38F-6FD4-F195-D2BB-ED205BDEBCC5}"/>
              </a:ext>
            </a:extLst>
          </p:cNvPr>
          <p:cNvCxnSpPr>
            <a:cxnSpLocks/>
          </p:cNvCxnSpPr>
          <p:nvPr/>
        </p:nvCxnSpPr>
        <p:spPr>
          <a:xfrm>
            <a:off x="5834246" y="2456892"/>
            <a:ext cx="3888432" cy="0"/>
          </a:xfrm>
          <a:prstGeom prst="line">
            <a:avLst/>
          </a:prstGeom>
          <a:ln w="9525">
            <a:solidFill>
              <a:srgbClr val="1F2936"/>
            </a:solidFill>
          </a:ln>
        </p:spPr>
        <p:style>
          <a:lnRef idx="1">
            <a:schemeClr val="accent1"/>
          </a:lnRef>
          <a:fillRef idx="0">
            <a:schemeClr val="accent1"/>
          </a:fillRef>
          <a:effectRef idx="0">
            <a:schemeClr val="accent1"/>
          </a:effectRef>
          <a:fontRef idx="minor">
            <a:schemeClr val="tx1"/>
          </a:fontRef>
        </p:style>
      </p:cxnSp>
      <p:sp>
        <p:nvSpPr>
          <p:cNvPr id="16" name="Tekstfelt 15">
            <a:extLst>
              <a:ext uri="{FF2B5EF4-FFF2-40B4-BE49-F238E27FC236}">
                <a16:creationId xmlns:a16="http://schemas.microsoft.com/office/drawing/2014/main" id="{69C722AF-D0F7-AD9C-7BAE-F9B88A4B0505}"/>
              </a:ext>
            </a:extLst>
          </p:cNvPr>
          <p:cNvSpPr txBox="1"/>
          <p:nvPr/>
        </p:nvSpPr>
        <p:spPr>
          <a:xfrm>
            <a:off x="5119393" y="1974137"/>
            <a:ext cx="1512168" cy="459032"/>
          </a:xfrm>
          <a:prstGeom prst="rect">
            <a:avLst/>
          </a:prstGeom>
          <a:noFill/>
        </p:spPr>
        <p:txBody>
          <a:bodyPr wrap="square" lIns="0" tIns="0" rIns="0" bIns="0" rtlCol="0">
            <a:noAutofit/>
          </a:bodyPr>
          <a:lstStyle/>
          <a:p>
            <a:r>
              <a:rPr lang="da-DK" dirty="0"/>
              <a:t>1. jan. 2026</a:t>
            </a:r>
          </a:p>
        </p:txBody>
      </p:sp>
      <p:sp>
        <p:nvSpPr>
          <p:cNvPr id="18" name="Ellipse 17">
            <a:extLst>
              <a:ext uri="{FF2B5EF4-FFF2-40B4-BE49-F238E27FC236}">
                <a16:creationId xmlns:a16="http://schemas.microsoft.com/office/drawing/2014/main" id="{CE3DF3E5-780D-A2EE-1145-42B280B64219}"/>
              </a:ext>
            </a:extLst>
          </p:cNvPr>
          <p:cNvSpPr/>
          <p:nvPr/>
        </p:nvSpPr>
        <p:spPr>
          <a:xfrm>
            <a:off x="9717053" y="2347719"/>
            <a:ext cx="144016" cy="216024"/>
          </a:xfrm>
          <a:prstGeom prst="ellipse">
            <a:avLst/>
          </a:prstGeom>
          <a:solidFill>
            <a:srgbClr val="1F4A60"/>
          </a:solidFill>
          <a:ln w="9525">
            <a:solidFill>
              <a:srgbClr val="1F4A6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da-DK" dirty="0" err="1"/>
          </a:p>
        </p:txBody>
      </p:sp>
      <p:sp>
        <p:nvSpPr>
          <p:cNvPr id="19" name="Tekstfelt 18">
            <a:extLst>
              <a:ext uri="{FF2B5EF4-FFF2-40B4-BE49-F238E27FC236}">
                <a16:creationId xmlns:a16="http://schemas.microsoft.com/office/drawing/2014/main" id="{DBC67CB8-4C79-AC9E-7280-F4EED31BD0A7}"/>
              </a:ext>
            </a:extLst>
          </p:cNvPr>
          <p:cNvSpPr txBox="1"/>
          <p:nvPr/>
        </p:nvSpPr>
        <p:spPr>
          <a:xfrm>
            <a:off x="9074605" y="2752778"/>
            <a:ext cx="2952328" cy="378032"/>
          </a:xfrm>
          <a:prstGeom prst="rect">
            <a:avLst/>
          </a:prstGeom>
          <a:noFill/>
        </p:spPr>
        <p:txBody>
          <a:bodyPr wrap="square" lIns="0" tIns="0" rIns="0" bIns="0" rtlCol="0">
            <a:noAutofit/>
          </a:bodyPr>
          <a:lstStyle/>
          <a:p>
            <a:r>
              <a:rPr lang="da-DK" dirty="0">
                <a:latin typeface="Aptos Narrow" panose="020B0004020202020204" pitchFamily="34" charset="0"/>
              </a:rPr>
              <a:t>LKT UVI slut</a:t>
            </a:r>
          </a:p>
        </p:txBody>
      </p:sp>
      <p:sp>
        <p:nvSpPr>
          <p:cNvPr id="20" name="Tekstfelt 19">
            <a:extLst>
              <a:ext uri="{FF2B5EF4-FFF2-40B4-BE49-F238E27FC236}">
                <a16:creationId xmlns:a16="http://schemas.microsoft.com/office/drawing/2014/main" id="{0BEAFC2B-B72A-17AB-8A6A-C7C87681F18E}"/>
              </a:ext>
            </a:extLst>
          </p:cNvPr>
          <p:cNvSpPr txBox="1"/>
          <p:nvPr/>
        </p:nvSpPr>
        <p:spPr>
          <a:xfrm>
            <a:off x="9105818" y="1946304"/>
            <a:ext cx="1512168" cy="459032"/>
          </a:xfrm>
          <a:prstGeom prst="rect">
            <a:avLst/>
          </a:prstGeom>
          <a:noFill/>
        </p:spPr>
        <p:txBody>
          <a:bodyPr wrap="square" lIns="0" tIns="0" rIns="0" bIns="0" rtlCol="0">
            <a:noAutofit/>
          </a:bodyPr>
          <a:lstStyle/>
          <a:p>
            <a:r>
              <a:rPr lang="da-DK" dirty="0"/>
              <a:t>1. nov. 2027</a:t>
            </a:r>
          </a:p>
        </p:txBody>
      </p:sp>
    </p:spTree>
    <p:extLst>
      <p:ext uri="{BB962C8B-B14F-4D97-AF65-F5344CB8AC3E}">
        <p14:creationId xmlns:p14="http://schemas.microsoft.com/office/powerpoint/2010/main" val="37782559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billede 1">
            <a:extLst>
              <a:ext uri="{FF2B5EF4-FFF2-40B4-BE49-F238E27FC236}">
                <a16:creationId xmlns:a16="http://schemas.microsoft.com/office/drawing/2014/main" id="{59BA2DB8-CC2F-200C-5BF4-7D84C2DDB52C}"/>
              </a:ext>
            </a:extLst>
          </p:cNvPr>
          <p:cNvSpPr>
            <a:spLocks noGrp="1"/>
          </p:cNvSpPr>
          <p:nvPr>
            <p:ph type="pic" sz="quarter" idx="12"/>
          </p:nvPr>
        </p:nvSpPr>
        <p:spPr/>
        <p:txBody>
          <a:bodyPr/>
          <a:lstStyle/>
          <a:p>
            <a:pPr marL="342900" indent="-342900">
              <a:buFont typeface="Arial" panose="020B0604020202020204" pitchFamily="34" charset="0"/>
              <a:buChar char="•"/>
            </a:pPr>
            <a:endParaRPr lang="da-DK" sz="2000" dirty="0">
              <a:latin typeface="Aptos Narrow" panose="020B0004020202020204" pitchFamily="34" charset="0"/>
            </a:endParaRPr>
          </a:p>
          <a:p>
            <a:pPr marL="0" indent="0">
              <a:buNone/>
            </a:pPr>
            <a:endParaRPr lang="da-DK" sz="2000" dirty="0">
              <a:latin typeface="Aptos Narrow" panose="020B0004020202020204" pitchFamily="34" charset="0"/>
            </a:endParaRPr>
          </a:p>
          <a:p>
            <a:pPr marL="0" indent="0">
              <a:buNone/>
            </a:pPr>
            <a:endParaRPr lang="da-DK" sz="2000" dirty="0">
              <a:latin typeface="Aptos Narrow" panose="020B0004020202020204" pitchFamily="34" charset="0"/>
            </a:endParaRPr>
          </a:p>
          <a:p>
            <a:pPr marL="342900" indent="-342900">
              <a:buFont typeface="Arial" panose="020B0604020202020204" pitchFamily="34" charset="0"/>
              <a:buChar char="•"/>
            </a:pPr>
            <a:r>
              <a:rPr lang="da-DK" sz="2000" dirty="0">
                <a:latin typeface="Aptos Narrow" panose="020B0004020202020204" pitchFamily="34" charset="0"/>
              </a:rPr>
              <a:t>Data til beregning af procesindikatorer opbevares i </a:t>
            </a:r>
            <a:r>
              <a:rPr lang="da-DK" sz="2000" dirty="0" err="1">
                <a:latin typeface="Aptos Narrow" panose="020B0004020202020204" pitchFamily="34" charset="0"/>
              </a:rPr>
              <a:t>REDCap</a:t>
            </a:r>
            <a:r>
              <a:rPr lang="da-DK" sz="2000" dirty="0">
                <a:latin typeface="Aptos Narrow" panose="020B0004020202020204" pitchFamily="34" charset="0"/>
              </a:rPr>
              <a:t> 1½ år efter afslutningen på LKT UVI.</a:t>
            </a:r>
          </a:p>
          <a:p>
            <a:pPr marL="342900" indent="-342900">
              <a:buFont typeface="Arial" panose="020B0604020202020204" pitchFamily="34" charset="0"/>
              <a:buChar char="•"/>
            </a:pPr>
            <a:r>
              <a:rPr lang="da-DK" sz="2000" dirty="0">
                <a:latin typeface="Aptos Narrow" panose="020B0004020202020204" pitchFamily="34" charset="0"/>
              </a:rPr>
              <a:t>Det er muligt for regionerne og forbedringsteams at søge om oprettelse i </a:t>
            </a:r>
            <a:r>
              <a:rPr lang="da-DK" sz="2000" dirty="0" err="1">
                <a:latin typeface="Aptos Narrow" panose="020B0004020202020204" pitchFamily="34" charset="0"/>
              </a:rPr>
              <a:t>REDcap</a:t>
            </a:r>
            <a:r>
              <a:rPr lang="da-DK" sz="2000" dirty="0">
                <a:latin typeface="Aptos Narrow" panose="020B0004020202020204" pitchFamily="34" charset="0"/>
              </a:rPr>
              <a:t> således, at de kan lave et dataudtræk for egen organisation, når projektet slutter. Det er også muligt at få en </a:t>
            </a:r>
            <a:r>
              <a:rPr lang="da-DK" sz="2000" dirty="0" err="1">
                <a:latin typeface="Aptos Narrow" panose="020B0004020202020204" pitchFamily="34" charset="0"/>
              </a:rPr>
              <a:t>REDCap</a:t>
            </a:r>
            <a:r>
              <a:rPr lang="da-DK" sz="2000" dirty="0">
                <a:latin typeface="Aptos Narrow" panose="020B0004020202020204" pitchFamily="34" charset="0"/>
              </a:rPr>
              <a:t> skabelon (svarende til den anvendt i projektet), hvis organisationen ønsker at arbejde videre med indsatsen, efter projektperioden er afsluttet. </a:t>
            </a:r>
          </a:p>
          <a:p>
            <a:pPr marL="342900" indent="-342900">
              <a:buFont typeface="Arial" panose="020B0604020202020204" pitchFamily="34" charset="0"/>
              <a:buChar char="•"/>
            </a:pPr>
            <a:r>
              <a:rPr lang="da-DK" sz="2000" dirty="0">
                <a:latin typeface="Aptos Narrow" panose="020B0004020202020204" pitchFamily="34" charset="0"/>
              </a:rPr>
              <a:t>Hvis I ønsker dette, så skriv en mail til:</a:t>
            </a:r>
          </a:p>
          <a:p>
            <a:pPr marL="702900" lvl="1" indent="-342900">
              <a:buFont typeface="Arial" panose="020B0604020202020204" pitchFamily="34" charset="0"/>
              <a:buChar char="•"/>
            </a:pPr>
            <a:r>
              <a:rPr lang="da-DK" sz="1800" dirty="0">
                <a:latin typeface="Aptos Narrow" panose="020B0004020202020204" pitchFamily="34" charset="0"/>
                <a:hlinkClick r:id="rId2">
                  <a:extLst>
                    <a:ext uri="{A12FA001-AC4F-418D-AE19-62706E023703}">
                      <ahyp:hlinkClr xmlns:ahyp="http://schemas.microsoft.com/office/drawing/2018/hyperlinkcolor" val="tx"/>
                    </a:ext>
                  </a:extLst>
                </a:hlinkClick>
              </a:rPr>
              <a:t>lkt-uvi-data.center-for-sundhed@regionh.dk</a:t>
            </a:r>
            <a:r>
              <a:rPr lang="da-DK" sz="1800" dirty="0">
                <a:latin typeface="Aptos Narrow" panose="020B0004020202020204" pitchFamily="34" charset="0"/>
              </a:rPr>
              <a:t> </a:t>
            </a:r>
          </a:p>
          <a:p>
            <a:endParaRPr lang="da-DK" dirty="0"/>
          </a:p>
        </p:txBody>
      </p:sp>
      <p:sp>
        <p:nvSpPr>
          <p:cNvPr id="4" name="Titel 3">
            <a:extLst>
              <a:ext uri="{FF2B5EF4-FFF2-40B4-BE49-F238E27FC236}">
                <a16:creationId xmlns:a16="http://schemas.microsoft.com/office/drawing/2014/main" id="{13CF079C-2CD3-D31C-015A-A76E268A9E04}"/>
              </a:ext>
            </a:extLst>
          </p:cNvPr>
          <p:cNvSpPr>
            <a:spLocks noGrp="1"/>
          </p:cNvSpPr>
          <p:nvPr>
            <p:ph type="title"/>
          </p:nvPr>
        </p:nvSpPr>
        <p:spPr/>
        <p:txBody>
          <a:bodyPr/>
          <a:lstStyle/>
          <a:p>
            <a:r>
              <a:rPr lang="da-DK" sz="3200" dirty="0">
                <a:latin typeface="Aptos Narrow" panose="020B0004020202020204" pitchFamily="34" charset="0"/>
              </a:rPr>
              <a:t>Opbevaring af data</a:t>
            </a:r>
          </a:p>
        </p:txBody>
      </p:sp>
      <p:sp>
        <p:nvSpPr>
          <p:cNvPr id="5" name="Pladsholder til slidenummer 4">
            <a:extLst>
              <a:ext uri="{FF2B5EF4-FFF2-40B4-BE49-F238E27FC236}">
                <a16:creationId xmlns:a16="http://schemas.microsoft.com/office/drawing/2014/main" id="{BD3F5BCD-AC44-F56F-E1F6-0A1BEAE250C4}"/>
              </a:ext>
            </a:extLst>
          </p:cNvPr>
          <p:cNvSpPr>
            <a:spLocks noGrp="1"/>
          </p:cNvSpPr>
          <p:nvPr>
            <p:ph type="sldNum" sz="quarter" idx="4"/>
          </p:nvPr>
        </p:nvSpPr>
        <p:spPr/>
        <p:txBody>
          <a:bodyPr/>
          <a:lstStyle/>
          <a:p>
            <a:fld id="{0DAB5548-7253-48D6-B95B-F3D312A72220}" type="slidenum">
              <a:rPr lang="da-DK" smtClean="0"/>
              <a:pPr/>
              <a:t>18</a:t>
            </a:fld>
            <a:endParaRPr lang="da-DK" dirty="0"/>
          </a:p>
        </p:txBody>
      </p:sp>
      <p:pic>
        <p:nvPicPr>
          <p:cNvPr id="7" name="Grafik 6" descr="Sky kontur">
            <a:extLst>
              <a:ext uri="{FF2B5EF4-FFF2-40B4-BE49-F238E27FC236}">
                <a16:creationId xmlns:a16="http://schemas.microsoft.com/office/drawing/2014/main" id="{2E2E8C64-F65B-FBE5-E1FE-8395964401DC}"/>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3359696" y="1792542"/>
            <a:ext cx="2099084" cy="2099084"/>
          </a:xfrm>
          <a:prstGeom prst="rect">
            <a:avLst/>
          </a:prstGeom>
        </p:spPr>
      </p:pic>
      <p:pic>
        <p:nvPicPr>
          <p:cNvPr id="9" name="Grafik 8" descr="USB-stick kontur">
            <a:extLst>
              <a:ext uri="{FF2B5EF4-FFF2-40B4-BE49-F238E27FC236}">
                <a16:creationId xmlns:a16="http://schemas.microsoft.com/office/drawing/2014/main" id="{E26ED8B2-8062-E92D-65BA-94E7F37C8895}"/>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rot="20930851">
            <a:off x="755357" y="3135541"/>
            <a:ext cx="1512168" cy="1512168"/>
          </a:xfrm>
          <a:prstGeom prst="rect">
            <a:avLst/>
          </a:prstGeom>
        </p:spPr>
      </p:pic>
      <p:cxnSp>
        <p:nvCxnSpPr>
          <p:cNvPr id="11" name="Forbindelse: buet 10">
            <a:extLst>
              <a:ext uri="{FF2B5EF4-FFF2-40B4-BE49-F238E27FC236}">
                <a16:creationId xmlns:a16="http://schemas.microsoft.com/office/drawing/2014/main" id="{2C175B56-B4C2-4B04-14D8-E3EF750ACD2E}"/>
              </a:ext>
            </a:extLst>
          </p:cNvPr>
          <p:cNvCxnSpPr/>
          <p:nvPr/>
        </p:nvCxnSpPr>
        <p:spPr>
          <a:xfrm flipV="1">
            <a:off x="2002396" y="3320988"/>
            <a:ext cx="1440160" cy="648072"/>
          </a:xfrm>
          <a:prstGeom prst="curvedConnector3">
            <a:avLst/>
          </a:prstGeom>
          <a:ln>
            <a:solidFill>
              <a:schemeClr val="bg1"/>
            </a:solidFill>
            <a:tailEnd type="triangle"/>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22485684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slidenummer 3">
            <a:extLst>
              <a:ext uri="{FF2B5EF4-FFF2-40B4-BE49-F238E27FC236}">
                <a16:creationId xmlns:a16="http://schemas.microsoft.com/office/drawing/2014/main" id="{1F168803-A844-2B2A-E120-99280B3CFC75}"/>
              </a:ext>
            </a:extLst>
          </p:cNvPr>
          <p:cNvSpPr>
            <a:spLocks noGrp="1"/>
          </p:cNvSpPr>
          <p:nvPr>
            <p:ph type="sldNum" sz="quarter" idx="4"/>
          </p:nvPr>
        </p:nvSpPr>
        <p:spPr/>
        <p:txBody>
          <a:bodyPr/>
          <a:lstStyle/>
          <a:p>
            <a:fld id="{0DAB5548-7253-48D6-B95B-F3D312A72220}" type="slidenum">
              <a:rPr lang="da-DK" smtClean="0"/>
              <a:pPr/>
              <a:t>19</a:t>
            </a:fld>
            <a:endParaRPr lang="da-DK" dirty="0"/>
          </a:p>
        </p:txBody>
      </p:sp>
      <p:sp>
        <p:nvSpPr>
          <p:cNvPr id="9" name="Titel 8">
            <a:extLst>
              <a:ext uri="{FF2B5EF4-FFF2-40B4-BE49-F238E27FC236}">
                <a16:creationId xmlns:a16="http://schemas.microsoft.com/office/drawing/2014/main" id="{93C17834-4C74-932C-688F-58D64E11AA29}"/>
              </a:ext>
            </a:extLst>
          </p:cNvPr>
          <p:cNvSpPr>
            <a:spLocks noGrp="1"/>
          </p:cNvSpPr>
          <p:nvPr>
            <p:ph type="title"/>
          </p:nvPr>
        </p:nvSpPr>
        <p:spPr>
          <a:xfrm>
            <a:off x="4115780" y="2909694"/>
            <a:ext cx="3960440" cy="1038612"/>
          </a:xfrm>
        </p:spPr>
        <p:txBody>
          <a:bodyPr/>
          <a:lstStyle/>
          <a:p>
            <a:r>
              <a:rPr lang="da-DK" sz="6000" dirty="0">
                <a:latin typeface="Aptos Narrow" panose="020B0004020202020204" pitchFamily="34" charset="0"/>
              </a:rPr>
              <a:t>Datavisning</a:t>
            </a:r>
          </a:p>
        </p:txBody>
      </p:sp>
    </p:spTree>
    <p:extLst>
      <p:ext uri="{BB962C8B-B14F-4D97-AF65-F5344CB8AC3E}">
        <p14:creationId xmlns:p14="http://schemas.microsoft.com/office/powerpoint/2010/main" val="42300290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990588D-F86E-0058-2671-126F727AAA5C}"/>
              </a:ext>
            </a:extLst>
          </p:cNvPr>
          <p:cNvSpPr>
            <a:spLocks noGrp="1"/>
          </p:cNvSpPr>
          <p:nvPr>
            <p:ph type="title"/>
          </p:nvPr>
        </p:nvSpPr>
        <p:spPr>
          <a:xfrm>
            <a:off x="695401" y="116632"/>
            <a:ext cx="10801198" cy="1008112"/>
          </a:xfrm>
        </p:spPr>
        <p:txBody>
          <a:bodyPr/>
          <a:lstStyle/>
          <a:p>
            <a:r>
              <a:rPr lang="da-DK" sz="3200" dirty="0">
                <a:latin typeface="Aptos Narrow" panose="020B0004020202020204" pitchFamily="34" charset="0"/>
              </a:rPr>
              <a:t>Indhold i forberedelsespakke del 2</a:t>
            </a:r>
          </a:p>
        </p:txBody>
      </p:sp>
      <p:sp>
        <p:nvSpPr>
          <p:cNvPr id="3" name="Pladsholder til indhold 2">
            <a:extLst>
              <a:ext uri="{FF2B5EF4-FFF2-40B4-BE49-F238E27FC236}">
                <a16:creationId xmlns:a16="http://schemas.microsoft.com/office/drawing/2014/main" id="{6F1F24B7-EE22-0352-8EB1-F7180155AFE4}"/>
              </a:ext>
            </a:extLst>
          </p:cNvPr>
          <p:cNvSpPr>
            <a:spLocks noGrp="1"/>
          </p:cNvSpPr>
          <p:nvPr>
            <p:ph sz="quarter" idx="13"/>
          </p:nvPr>
        </p:nvSpPr>
        <p:spPr>
          <a:xfrm>
            <a:off x="695401" y="1340768"/>
            <a:ext cx="4896543" cy="5040560"/>
          </a:xfrm>
        </p:spPr>
        <p:txBody>
          <a:bodyPr/>
          <a:lstStyle/>
          <a:p>
            <a:r>
              <a:rPr lang="da-DK" sz="1600" b="1" dirty="0">
                <a:latin typeface="Aptos Narrow" panose="020B0004020202020204" pitchFamily="34" charset="0"/>
              </a:rPr>
              <a:t>1. Introduktion </a:t>
            </a:r>
          </a:p>
          <a:p>
            <a:pPr marL="702900" lvl="1" indent="-342900">
              <a:buFont typeface="Arial" panose="020B0604020202020204" pitchFamily="34" charset="0"/>
              <a:buChar char="•"/>
            </a:pPr>
            <a:r>
              <a:rPr lang="da-DK" sz="1600" dirty="0">
                <a:latin typeface="Aptos Narrow" panose="020B0004020202020204" pitchFamily="34" charset="0"/>
              </a:rPr>
              <a:t>Formål s. 4</a:t>
            </a:r>
          </a:p>
          <a:p>
            <a:pPr marL="702900" lvl="1" indent="-342900">
              <a:buFont typeface="Arial" panose="020B0604020202020204" pitchFamily="34" charset="0"/>
              <a:buChar char="•"/>
            </a:pPr>
            <a:r>
              <a:rPr lang="da-DK" sz="1600" dirty="0">
                <a:latin typeface="Aptos Narrow" panose="020B0004020202020204" pitchFamily="34" charset="0"/>
              </a:rPr>
              <a:t>Målgruppe og datakilder s. 5</a:t>
            </a:r>
          </a:p>
          <a:p>
            <a:pPr marL="702900" lvl="1" indent="-342900">
              <a:buFont typeface="Arial" panose="020B0604020202020204" pitchFamily="34" charset="0"/>
              <a:buChar char="•"/>
            </a:pPr>
            <a:r>
              <a:rPr lang="da-DK" sz="1600" dirty="0">
                <a:latin typeface="Aptos Narrow" panose="020B0004020202020204" pitchFamily="34" charset="0"/>
              </a:rPr>
              <a:t>Resultatindikatorer s. 6</a:t>
            </a:r>
          </a:p>
          <a:p>
            <a:pPr marL="702900" lvl="1" indent="-342900">
              <a:buFont typeface="Arial" panose="020B0604020202020204" pitchFamily="34" charset="0"/>
              <a:buChar char="•"/>
            </a:pPr>
            <a:r>
              <a:rPr lang="da-DK" sz="1600" dirty="0">
                <a:latin typeface="Aptos Narrow" panose="020B0004020202020204" pitchFamily="34" charset="0"/>
              </a:rPr>
              <a:t>Procesindikatorer s. 7</a:t>
            </a:r>
          </a:p>
          <a:p>
            <a:r>
              <a:rPr lang="da-DK" sz="1600" b="1" dirty="0">
                <a:latin typeface="Aptos Narrow" panose="020B0004020202020204" pitchFamily="34" charset="0"/>
              </a:rPr>
              <a:t>2. Dataindtastning </a:t>
            </a:r>
          </a:p>
          <a:p>
            <a:pPr marL="702900" lvl="1" indent="-342900">
              <a:buFont typeface="Arial" panose="020B0604020202020204" pitchFamily="34" charset="0"/>
              <a:buChar char="•"/>
            </a:pPr>
            <a:r>
              <a:rPr lang="da-DK" sz="1600" dirty="0">
                <a:latin typeface="Aptos Narrow" panose="020B0004020202020204" pitchFamily="34" charset="0"/>
              </a:rPr>
              <a:t>Introduktion s. 9</a:t>
            </a:r>
          </a:p>
          <a:p>
            <a:pPr marL="702900" lvl="1" indent="-342900">
              <a:buFont typeface="Arial" panose="020B0604020202020204" pitchFamily="34" charset="0"/>
              <a:buChar char="•"/>
            </a:pPr>
            <a:r>
              <a:rPr lang="da-DK" sz="1600" dirty="0">
                <a:latin typeface="Aptos Narrow" panose="020B0004020202020204" pitchFamily="34" charset="0"/>
              </a:rPr>
              <a:t>Indberetning via link med indberetningsskema s. 10</a:t>
            </a:r>
          </a:p>
          <a:p>
            <a:pPr marL="702900" lvl="1" indent="-342900">
              <a:buFont typeface="Arial" panose="020B0604020202020204" pitchFamily="34" charset="0"/>
              <a:buChar char="•"/>
            </a:pPr>
            <a:r>
              <a:rPr lang="da-DK" sz="1600" dirty="0">
                <a:latin typeface="Aptos Narrow" panose="020B0004020202020204" pitchFamily="34" charset="0"/>
              </a:rPr>
              <a:t>Indberetning direkte i </a:t>
            </a:r>
            <a:r>
              <a:rPr lang="da-DK" sz="1600" dirty="0" err="1">
                <a:latin typeface="Aptos Narrow" panose="020B0004020202020204" pitchFamily="34" charset="0"/>
              </a:rPr>
              <a:t>REDCap</a:t>
            </a:r>
            <a:r>
              <a:rPr lang="da-DK" sz="1600" dirty="0">
                <a:latin typeface="Aptos Narrow" panose="020B0004020202020204" pitchFamily="34" charset="0"/>
              </a:rPr>
              <a:t> s. 11</a:t>
            </a:r>
          </a:p>
          <a:p>
            <a:pPr marL="702900" lvl="1" indent="-342900">
              <a:buFont typeface="Arial" panose="020B0604020202020204" pitchFamily="34" charset="0"/>
              <a:buChar char="•"/>
            </a:pPr>
            <a:r>
              <a:rPr lang="da-DK" sz="1600" dirty="0">
                <a:latin typeface="Aptos Narrow" panose="020B0004020202020204" pitchFamily="34" charset="0"/>
              </a:rPr>
              <a:t>Ændring i personer, der indberetter s. 12</a:t>
            </a:r>
          </a:p>
          <a:p>
            <a:pPr marL="702900" lvl="1" indent="-342900">
              <a:buFont typeface="Arial" panose="020B0604020202020204" pitchFamily="34" charset="0"/>
              <a:buChar char="•"/>
            </a:pPr>
            <a:r>
              <a:rPr lang="da-DK" sz="1600" dirty="0">
                <a:latin typeface="Aptos Narrow" panose="020B0004020202020204" pitchFamily="34" charset="0"/>
              </a:rPr>
              <a:t>Indberetningshyppighed s. 13-14</a:t>
            </a:r>
          </a:p>
          <a:p>
            <a:pPr marL="702900" lvl="1" indent="-342900">
              <a:buFont typeface="Arial" panose="020B0604020202020204" pitchFamily="34" charset="0"/>
              <a:buChar char="•"/>
            </a:pPr>
            <a:r>
              <a:rPr lang="da-DK" sz="1600" dirty="0">
                <a:latin typeface="Aptos Narrow" panose="020B0004020202020204" pitchFamily="34" charset="0"/>
              </a:rPr>
              <a:t>Eksempler for indberetningshyppighed, s. 15-16</a:t>
            </a:r>
          </a:p>
          <a:p>
            <a:pPr marL="702900" lvl="1" indent="-342900">
              <a:buFont typeface="Arial" panose="020B0604020202020204" pitchFamily="34" charset="0"/>
              <a:buChar char="•"/>
            </a:pPr>
            <a:r>
              <a:rPr lang="da-DK" sz="1600" dirty="0">
                <a:latin typeface="Aptos Narrow" panose="020B0004020202020204" pitchFamily="34" charset="0"/>
              </a:rPr>
              <a:t>Start på dataindberetning s. 17</a:t>
            </a:r>
          </a:p>
          <a:p>
            <a:pPr marL="702900" lvl="1" indent="-342900">
              <a:buFont typeface="Arial" panose="020B0604020202020204" pitchFamily="34" charset="0"/>
              <a:buChar char="•"/>
            </a:pPr>
            <a:r>
              <a:rPr lang="da-DK" sz="1600" dirty="0">
                <a:latin typeface="Aptos Narrow" panose="020B0004020202020204" pitchFamily="34" charset="0"/>
              </a:rPr>
              <a:t>Opbevaring af data d. 18</a:t>
            </a:r>
            <a:endParaRPr lang="da-DK" dirty="0">
              <a:latin typeface="Aptos Narrow" panose="020B0004020202020204" pitchFamily="34" charset="0"/>
            </a:endParaRPr>
          </a:p>
        </p:txBody>
      </p:sp>
      <p:sp>
        <p:nvSpPr>
          <p:cNvPr id="4" name="Pladsholder til slidenummer 3">
            <a:extLst>
              <a:ext uri="{FF2B5EF4-FFF2-40B4-BE49-F238E27FC236}">
                <a16:creationId xmlns:a16="http://schemas.microsoft.com/office/drawing/2014/main" id="{7F96B111-E747-E33E-9C89-EDC7F85C5BCB}"/>
              </a:ext>
            </a:extLst>
          </p:cNvPr>
          <p:cNvSpPr>
            <a:spLocks noGrp="1"/>
          </p:cNvSpPr>
          <p:nvPr>
            <p:ph type="sldNum" sz="quarter" idx="4"/>
          </p:nvPr>
        </p:nvSpPr>
        <p:spPr/>
        <p:txBody>
          <a:bodyPr/>
          <a:lstStyle/>
          <a:p>
            <a:fld id="{0DAB5548-7253-48D6-B95B-F3D312A72220}" type="slidenum">
              <a:rPr lang="da-DK" smtClean="0">
                <a:latin typeface="Aptos Narrow" panose="020B0004020202020204" pitchFamily="34" charset="0"/>
              </a:rPr>
              <a:pPr/>
              <a:t>2</a:t>
            </a:fld>
            <a:endParaRPr lang="da-DK" dirty="0">
              <a:latin typeface="Aptos Narrow" panose="020B0004020202020204" pitchFamily="34" charset="0"/>
            </a:endParaRPr>
          </a:p>
        </p:txBody>
      </p:sp>
      <p:sp>
        <p:nvSpPr>
          <p:cNvPr id="5" name="Pladsholder til indhold 2">
            <a:extLst>
              <a:ext uri="{FF2B5EF4-FFF2-40B4-BE49-F238E27FC236}">
                <a16:creationId xmlns:a16="http://schemas.microsoft.com/office/drawing/2014/main" id="{D80CC676-83DE-8934-F052-E3CFBE106D60}"/>
              </a:ext>
            </a:extLst>
          </p:cNvPr>
          <p:cNvSpPr txBox="1">
            <a:spLocks/>
          </p:cNvSpPr>
          <p:nvPr/>
        </p:nvSpPr>
        <p:spPr>
          <a:xfrm>
            <a:off x="5735960" y="1337514"/>
            <a:ext cx="5328592" cy="5040560"/>
          </a:xfrm>
          <a:prstGeom prst="rect">
            <a:avLst/>
          </a:prstGeom>
        </p:spPr>
        <p:txBody>
          <a:bodyPr vert="horz" lIns="0" tIns="0" rIns="0" bIns="0" rtlCol="0">
            <a:noAutofit/>
          </a:bodyPr>
          <a:lstStyle>
            <a:lvl1pPr marL="0" indent="0" algn="l" defTabSz="914400" rtl="0" eaLnBrk="1" latinLnBrk="0" hangingPunct="1">
              <a:lnSpc>
                <a:spcPct val="100000"/>
              </a:lnSpc>
              <a:spcBef>
                <a:spcPts val="0"/>
              </a:spcBef>
              <a:spcAft>
                <a:spcPts val="1200"/>
              </a:spcAft>
              <a:buClr>
                <a:schemeClr val="accent6"/>
              </a:buClr>
              <a:buFont typeface="Arial" panose="020B0604020202020204" pitchFamily="34" charset="0"/>
              <a:buNone/>
              <a:defRPr sz="2200" kern="1200" baseline="0">
                <a:solidFill>
                  <a:schemeClr val="tx1"/>
                </a:solidFill>
                <a:latin typeface="+mn-lt"/>
                <a:ea typeface="+mn-ea"/>
                <a:cs typeface="+mn-cs"/>
              </a:defRPr>
            </a:lvl1pPr>
            <a:lvl2pPr marL="360000" indent="0" algn="l" defTabSz="914400" rtl="0" eaLnBrk="1" latinLnBrk="0" hangingPunct="1">
              <a:spcBef>
                <a:spcPts val="0"/>
              </a:spcBef>
              <a:spcAft>
                <a:spcPts val="1200"/>
              </a:spcAft>
              <a:buClr>
                <a:schemeClr val="accent6"/>
              </a:buClr>
              <a:buFont typeface="Arial" panose="020B0604020202020204" pitchFamily="34" charset="0"/>
              <a:buNone/>
              <a:defRPr lang="da-DK" sz="2000" kern="1200" baseline="0">
                <a:solidFill>
                  <a:schemeClr val="tx1"/>
                </a:solidFill>
                <a:latin typeface="+mn-lt"/>
                <a:ea typeface="+mn-ea"/>
                <a:cs typeface="+mn-cs"/>
              </a:defRPr>
            </a:lvl2pPr>
            <a:lvl3pPr marL="702000" indent="0" algn="l" defTabSz="914400" rtl="0" eaLnBrk="1" latinLnBrk="0" hangingPunct="1">
              <a:spcBef>
                <a:spcPts val="0"/>
              </a:spcBef>
              <a:spcAft>
                <a:spcPts val="1200"/>
              </a:spcAft>
              <a:buClr>
                <a:schemeClr val="accent6"/>
              </a:buClr>
              <a:buFont typeface="Arial" panose="020B0604020202020204" pitchFamily="34" charset="0"/>
              <a:buNone/>
              <a:defRPr lang="da-DK" sz="1800" kern="1200">
                <a:solidFill>
                  <a:schemeClr val="tx1"/>
                </a:solidFill>
                <a:latin typeface="+mn-lt"/>
                <a:ea typeface="+mn-ea"/>
                <a:cs typeface="+mn-cs"/>
              </a:defRPr>
            </a:lvl3pPr>
            <a:lvl4pPr marL="1080000" indent="0" algn="l" defTabSz="914400" rtl="0" eaLnBrk="1" latinLnBrk="0" hangingPunct="1">
              <a:spcBef>
                <a:spcPts val="0"/>
              </a:spcBef>
              <a:spcAft>
                <a:spcPts val="1200"/>
              </a:spcAft>
              <a:buClr>
                <a:schemeClr val="accent6"/>
              </a:buClr>
              <a:buFont typeface="Arial" panose="020B0604020202020204" pitchFamily="34" charset="0"/>
              <a:buNone/>
              <a:defRPr lang="da-DK" sz="1600" kern="1200">
                <a:solidFill>
                  <a:schemeClr val="tx1"/>
                </a:solidFill>
                <a:latin typeface="+mn-lt"/>
                <a:ea typeface="+mn-ea"/>
                <a:cs typeface="+mn-cs"/>
              </a:defRPr>
            </a:lvl4pPr>
            <a:lvl5pPr marL="1440000" indent="0" algn="l" defTabSz="914400" rtl="0" eaLnBrk="1" latinLnBrk="0" hangingPunct="1">
              <a:spcBef>
                <a:spcPts val="0"/>
              </a:spcBef>
              <a:spcAft>
                <a:spcPts val="1200"/>
              </a:spcAft>
              <a:buClr>
                <a:schemeClr val="accent6"/>
              </a:buClr>
              <a:buFont typeface="Arial" panose="020B0604020202020204" pitchFamily="34" charset="0"/>
              <a:buNone/>
              <a:defRPr lang="da-DK" sz="1400" kern="1200">
                <a:solidFill>
                  <a:schemeClr val="tx1"/>
                </a:solidFill>
                <a:latin typeface="+mn-lt"/>
                <a:ea typeface="+mn-ea"/>
                <a:cs typeface="+mn-cs"/>
              </a:defRPr>
            </a:lvl5pPr>
            <a:lvl6pPr marL="1998000" indent="-180000" algn="l" defTabSz="914400" rtl="0" eaLnBrk="1" latinLnBrk="0" hangingPunct="1">
              <a:spcBef>
                <a:spcPts val="0"/>
              </a:spcBef>
              <a:spcAft>
                <a:spcPts val="1200"/>
              </a:spcAft>
              <a:buClr>
                <a:srgbClr val="7D7D7D"/>
              </a:buClr>
              <a:buFont typeface="Arial" panose="020B0604020202020204" pitchFamily="34" charset="0"/>
              <a:buChar char="•"/>
              <a:defRPr lang="da-DK" sz="1200" kern="1200" baseline="0">
                <a:solidFill>
                  <a:schemeClr val="tx1"/>
                </a:solidFill>
                <a:latin typeface="+mn-lt"/>
                <a:ea typeface="+mn-ea"/>
                <a:cs typeface="+mn-cs"/>
              </a:defRPr>
            </a:lvl6pPr>
            <a:lvl7pPr marL="2358000" indent="-180000" algn="l" defTabSz="914400" rtl="0" eaLnBrk="1" latinLnBrk="0" hangingPunct="1">
              <a:spcBef>
                <a:spcPts val="0"/>
              </a:spcBef>
              <a:spcAft>
                <a:spcPts val="1200"/>
              </a:spcAft>
              <a:buClr>
                <a:srgbClr val="7D7D7D"/>
              </a:buClr>
              <a:buFont typeface="Arial" panose="020B0604020202020204" pitchFamily="34" charset="0"/>
              <a:buChar char="•"/>
              <a:defRPr lang="da-DK" sz="1100" kern="1200" baseline="0">
                <a:solidFill>
                  <a:schemeClr val="tx1"/>
                </a:solidFill>
                <a:latin typeface="+mn-lt"/>
                <a:ea typeface="+mn-ea"/>
                <a:cs typeface="+mn-cs"/>
              </a:defRPr>
            </a:lvl7pPr>
            <a:lvl8pPr marL="2718000" indent="-180000" algn="l" defTabSz="914400" rtl="0" eaLnBrk="1" latinLnBrk="0" hangingPunct="1">
              <a:spcBef>
                <a:spcPts val="0"/>
              </a:spcBef>
              <a:spcAft>
                <a:spcPts val="1200"/>
              </a:spcAft>
              <a:buClr>
                <a:srgbClr val="7D7D7D"/>
              </a:buClr>
              <a:buFont typeface="Arial" panose="020B0604020202020204" pitchFamily="34" charset="0"/>
              <a:buChar char="•"/>
              <a:defRPr lang="da-DK" sz="1000" kern="1200" baseline="0">
                <a:solidFill>
                  <a:schemeClr val="tx1"/>
                </a:solidFill>
                <a:latin typeface="+mn-lt"/>
                <a:ea typeface="+mn-ea"/>
                <a:cs typeface="+mn-cs"/>
              </a:defRPr>
            </a:lvl8pPr>
            <a:lvl9pPr marL="2718000" indent="-180000" algn="l" defTabSz="914400" rtl="0" eaLnBrk="1" latinLnBrk="0" hangingPunct="1">
              <a:spcBef>
                <a:spcPts val="0"/>
              </a:spcBef>
              <a:spcAft>
                <a:spcPts val="1200"/>
              </a:spcAft>
              <a:buClr>
                <a:srgbClr val="808080"/>
              </a:buClr>
              <a:buFont typeface="Arial" panose="020B0604020202020204" pitchFamily="34" charset="0"/>
              <a:buChar char="•"/>
              <a:defRPr sz="1000" kern="1200">
                <a:solidFill>
                  <a:schemeClr val="tx1"/>
                </a:solidFill>
                <a:latin typeface="+mn-lt"/>
                <a:ea typeface="+mn-ea"/>
                <a:cs typeface="+mn-cs"/>
              </a:defRPr>
            </a:lvl9pPr>
          </a:lstStyle>
          <a:p>
            <a:r>
              <a:rPr lang="da-DK" sz="1600" b="1" dirty="0">
                <a:latin typeface="Aptos Narrow" panose="020B0004020202020204" pitchFamily="34" charset="0"/>
              </a:rPr>
              <a:t>3. Datavisning,</a:t>
            </a:r>
          </a:p>
          <a:p>
            <a:pPr marL="702900" lvl="1" indent="-342900">
              <a:buFont typeface="Arial" panose="020B0604020202020204" pitchFamily="34" charset="0"/>
              <a:buChar char="•"/>
            </a:pPr>
            <a:r>
              <a:rPr lang="da-DK" sz="1600" dirty="0">
                <a:latin typeface="Aptos Narrow" panose="020B0004020202020204" pitchFamily="34" charset="0"/>
              </a:rPr>
              <a:t>Del 1 s. 20</a:t>
            </a:r>
          </a:p>
          <a:p>
            <a:pPr marL="702900" lvl="1" indent="-342900">
              <a:buFont typeface="Arial" panose="020B0604020202020204" pitchFamily="34" charset="0"/>
              <a:buChar char="•"/>
            </a:pPr>
            <a:r>
              <a:rPr lang="da-DK" sz="1600" dirty="0">
                <a:latin typeface="Aptos Narrow" panose="020B0004020202020204" pitchFamily="34" charset="0"/>
              </a:rPr>
              <a:t>Del 2 s. 21</a:t>
            </a:r>
          </a:p>
          <a:p>
            <a:pPr marL="702900" lvl="1" indent="-342900">
              <a:buFont typeface="Arial" panose="020B0604020202020204" pitchFamily="34" charset="0"/>
              <a:buChar char="•"/>
            </a:pPr>
            <a:r>
              <a:rPr lang="da-DK" sz="1600" dirty="0">
                <a:latin typeface="Aptos Narrow" panose="020B0004020202020204" pitchFamily="34" charset="0"/>
              </a:rPr>
              <a:t>HAIBA data på CPR-niveau s. 22</a:t>
            </a:r>
          </a:p>
          <a:p>
            <a:r>
              <a:rPr lang="da-DK" sz="1600" b="1" dirty="0">
                <a:latin typeface="Aptos Narrow" panose="020B0004020202020204" pitchFamily="34" charset="0"/>
              </a:rPr>
              <a:t>4. Juridiske aftaler </a:t>
            </a:r>
          </a:p>
          <a:p>
            <a:pPr marL="702900" lvl="1" indent="-342900">
              <a:buFont typeface="Arial" panose="020B0604020202020204" pitchFamily="34" charset="0"/>
              <a:buChar char="•"/>
            </a:pPr>
            <a:r>
              <a:rPr lang="da-DK" sz="1600" dirty="0">
                <a:latin typeface="Aptos Narrow" panose="020B0004020202020204" pitchFamily="34" charset="0"/>
              </a:rPr>
              <a:t>Datahåndtering i LKT UVI s. 24</a:t>
            </a:r>
          </a:p>
          <a:p>
            <a:pPr marL="702900" lvl="1" indent="-342900">
              <a:buFont typeface="Arial" panose="020B0604020202020204" pitchFamily="34" charset="0"/>
              <a:buChar char="•"/>
            </a:pPr>
            <a:r>
              <a:rPr lang="da-DK" sz="1600" dirty="0">
                <a:latin typeface="Aptos Narrow" panose="020B0004020202020204" pitchFamily="34" charset="0"/>
              </a:rPr>
              <a:t>Data fra de elektroniske patientjournaler s. 25-26</a:t>
            </a:r>
          </a:p>
          <a:p>
            <a:pPr marL="702900" lvl="1" indent="-342900">
              <a:buFont typeface="Arial" panose="020B0604020202020204" pitchFamily="34" charset="0"/>
              <a:buChar char="•"/>
            </a:pPr>
            <a:r>
              <a:rPr lang="da-DK" sz="1600" dirty="0">
                <a:latin typeface="Aptos Narrow" panose="020B0004020202020204" pitchFamily="34" charset="0"/>
              </a:rPr>
              <a:t>Data fra Statens Serum Institut s. 27</a:t>
            </a:r>
          </a:p>
          <a:p>
            <a:r>
              <a:rPr lang="da-DK" sz="1600" b="1" dirty="0">
                <a:latin typeface="Aptos Narrow" panose="020B0004020202020204" pitchFamily="34" charset="0"/>
              </a:rPr>
              <a:t>5. Kommende aktiviteter og kontakt</a:t>
            </a:r>
          </a:p>
          <a:p>
            <a:pPr marL="285750" indent="-285750">
              <a:buFont typeface="Arial" panose="020B0604020202020204" pitchFamily="34" charset="0"/>
              <a:buChar char="•"/>
            </a:pPr>
            <a:r>
              <a:rPr lang="da-DK" sz="1600" dirty="0">
                <a:latin typeface="Aptos Narrow" panose="020B0004020202020204" pitchFamily="34" charset="0"/>
              </a:rPr>
              <a:t>Om data i LKT UVI og 1. læringsseminar s. 28</a:t>
            </a:r>
          </a:p>
          <a:p>
            <a:pPr marL="285750" indent="-285750">
              <a:buFont typeface="Arial" panose="020B0604020202020204" pitchFamily="34" charset="0"/>
              <a:buChar char="•"/>
            </a:pPr>
            <a:r>
              <a:rPr lang="da-DK" sz="1600" dirty="0">
                <a:latin typeface="Aptos Narrow" panose="020B0004020202020204" pitchFamily="34" charset="0"/>
              </a:rPr>
              <a:t>Kontakt til datateamet s. 29</a:t>
            </a:r>
          </a:p>
          <a:p>
            <a:pPr marL="285750" indent="-285750">
              <a:buFont typeface="Arial" panose="020B0604020202020204" pitchFamily="34" charset="0"/>
              <a:buChar char="•"/>
            </a:pPr>
            <a:r>
              <a:rPr lang="da-DK" sz="1600" dirty="0">
                <a:latin typeface="Aptos Narrow" panose="020B0004020202020204" pitchFamily="34" charset="0"/>
              </a:rPr>
              <a:t>Regionale og nationale tovholdere s. 30</a:t>
            </a:r>
          </a:p>
        </p:txBody>
      </p:sp>
    </p:spTree>
    <p:extLst>
      <p:ext uri="{BB962C8B-B14F-4D97-AF65-F5344CB8AC3E}">
        <p14:creationId xmlns:p14="http://schemas.microsoft.com/office/powerpoint/2010/main" val="26983707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869057D-237E-ACB8-5767-500AF70D3F0C}"/>
              </a:ext>
            </a:extLst>
          </p:cNvPr>
          <p:cNvSpPr>
            <a:spLocks noGrp="1"/>
          </p:cNvSpPr>
          <p:nvPr>
            <p:ph type="title"/>
          </p:nvPr>
        </p:nvSpPr>
        <p:spPr/>
        <p:txBody>
          <a:bodyPr/>
          <a:lstStyle/>
          <a:p>
            <a:r>
              <a:rPr lang="da-DK" sz="3200" dirty="0">
                <a:latin typeface="Aptos Narrow" panose="020B0004020202020204" pitchFamily="34" charset="0"/>
              </a:rPr>
              <a:t>Datavisning del 1</a:t>
            </a:r>
            <a:endParaRPr lang="da-DK" sz="3200" dirty="0"/>
          </a:p>
        </p:txBody>
      </p:sp>
      <p:sp>
        <p:nvSpPr>
          <p:cNvPr id="3" name="Pladsholder til indhold 2">
            <a:extLst>
              <a:ext uri="{FF2B5EF4-FFF2-40B4-BE49-F238E27FC236}">
                <a16:creationId xmlns:a16="http://schemas.microsoft.com/office/drawing/2014/main" id="{9F7F5F1F-55EA-5639-F588-F83203326F51}"/>
              </a:ext>
            </a:extLst>
          </p:cNvPr>
          <p:cNvSpPr>
            <a:spLocks noGrp="1"/>
          </p:cNvSpPr>
          <p:nvPr>
            <p:ph sz="quarter" idx="13"/>
          </p:nvPr>
        </p:nvSpPr>
        <p:spPr>
          <a:xfrm>
            <a:off x="695401" y="1916832"/>
            <a:ext cx="2736303" cy="4464496"/>
          </a:xfrm>
        </p:spPr>
        <p:txBody>
          <a:bodyPr/>
          <a:lstStyle/>
          <a:p>
            <a:pPr marL="342900" indent="-342900">
              <a:buFont typeface="Arial" panose="020B0604020202020204" pitchFamily="34" charset="0"/>
              <a:buChar char="•"/>
            </a:pPr>
            <a:r>
              <a:rPr lang="da-DK" sz="2000" dirty="0">
                <a:latin typeface="Aptos Narrow" panose="020B0004020202020204" pitchFamily="34" charset="0"/>
              </a:rPr>
              <a:t>Visualisering af LKT </a:t>
            </a:r>
            <a:r>
              <a:rPr lang="da-DK" sz="2000" dirty="0" err="1">
                <a:latin typeface="Aptos Narrow" panose="020B0004020202020204" pitchFamily="34" charset="0"/>
              </a:rPr>
              <a:t>UVIs</a:t>
            </a:r>
            <a:r>
              <a:rPr lang="da-DK" sz="2000" dirty="0">
                <a:latin typeface="Aptos Narrow" panose="020B0004020202020204" pitchFamily="34" charset="0"/>
              </a:rPr>
              <a:t> indikatorer sker via en fælles national visningsløsning i programmet </a:t>
            </a:r>
            <a:r>
              <a:rPr lang="da-DK" sz="2000" dirty="0" err="1">
                <a:latin typeface="Aptos Narrow" panose="020B0004020202020204" pitchFamily="34" charset="0"/>
              </a:rPr>
              <a:t>Shiny</a:t>
            </a:r>
            <a:r>
              <a:rPr lang="da-DK" sz="2000" dirty="0">
                <a:latin typeface="Aptos Narrow" panose="020B0004020202020204" pitchFamily="34" charset="0"/>
              </a:rPr>
              <a:t> App.</a:t>
            </a:r>
          </a:p>
          <a:p>
            <a:pPr marL="342900" indent="-342900">
              <a:buFont typeface="Arial" panose="020B0604020202020204" pitchFamily="34" charset="0"/>
              <a:buChar char="•"/>
            </a:pPr>
            <a:r>
              <a:rPr lang="da-DK" sz="2000" dirty="0">
                <a:latin typeface="Aptos Narrow" panose="020B0004020202020204" pitchFamily="34" charset="0"/>
              </a:rPr>
              <a:t>Visningsløsning kan tilgås med et link der sendes til de regionale LKT tovholdere i løbet af oktober 2025.</a:t>
            </a:r>
          </a:p>
          <a:p>
            <a:endParaRPr lang="da-DK" sz="2000" dirty="0"/>
          </a:p>
        </p:txBody>
      </p:sp>
      <p:sp>
        <p:nvSpPr>
          <p:cNvPr id="4" name="Pladsholder til slidenummer 3">
            <a:extLst>
              <a:ext uri="{FF2B5EF4-FFF2-40B4-BE49-F238E27FC236}">
                <a16:creationId xmlns:a16="http://schemas.microsoft.com/office/drawing/2014/main" id="{03172296-BBED-8CDE-4D10-7ED8957D83C6}"/>
              </a:ext>
            </a:extLst>
          </p:cNvPr>
          <p:cNvSpPr>
            <a:spLocks noGrp="1"/>
          </p:cNvSpPr>
          <p:nvPr>
            <p:ph type="sldNum" sz="quarter" idx="4"/>
          </p:nvPr>
        </p:nvSpPr>
        <p:spPr/>
        <p:txBody>
          <a:bodyPr/>
          <a:lstStyle/>
          <a:p>
            <a:fld id="{0DAB5548-7253-48D6-B95B-F3D312A72220}" type="slidenum">
              <a:rPr lang="da-DK" smtClean="0"/>
              <a:pPr/>
              <a:t>20</a:t>
            </a:fld>
            <a:endParaRPr lang="da-DK" dirty="0"/>
          </a:p>
        </p:txBody>
      </p:sp>
      <p:sp>
        <p:nvSpPr>
          <p:cNvPr id="5" name="Tekstfelt 4">
            <a:extLst>
              <a:ext uri="{FF2B5EF4-FFF2-40B4-BE49-F238E27FC236}">
                <a16:creationId xmlns:a16="http://schemas.microsoft.com/office/drawing/2014/main" id="{66EB2E94-E490-6632-56AA-C73C2565F8CA}"/>
              </a:ext>
            </a:extLst>
          </p:cNvPr>
          <p:cNvSpPr txBox="1"/>
          <p:nvPr/>
        </p:nvSpPr>
        <p:spPr>
          <a:xfrm>
            <a:off x="8305798" y="6334204"/>
            <a:ext cx="3299207" cy="267739"/>
          </a:xfrm>
          <a:prstGeom prst="rect">
            <a:avLst/>
          </a:prstGeom>
          <a:noFill/>
        </p:spPr>
        <p:txBody>
          <a:bodyPr wrap="square" lIns="0" tIns="0" rIns="0" bIns="0" rtlCol="0">
            <a:noAutofit/>
          </a:bodyPr>
          <a:lstStyle/>
          <a:p>
            <a:r>
              <a:rPr lang="da-DK" sz="1400" i="1" dirty="0"/>
              <a:t>OBS: ikke endelig udgave af </a:t>
            </a:r>
            <a:r>
              <a:rPr lang="da-DK" sz="1400" i="1" dirty="0" err="1"/>
              <a:t>Shiny</a:t>
            </a:r>
            <a:r>
              <a:rPr lang="da-DK" sz="1400" i="1" dirty="0"/>
              <a:t> App</a:t>
            </a:r>
          </a:p>
        </p:txBody>
      </p:sp>
      <p:pic>
        <p:nvPicPr>
          <p:cNvPr id="6" name="Billede 5">
            <a:extLst>
              <a:ext uri="{FF2B5EF4-FFF2-40B4-BE49-F238E27FC236}">
                <a16:creationId xmlns:a16="http://schemas.microsoft.com/office/drawing/2014/main" id="{DEDF211E-7EFA-87E3-E0C7-D30F52DB1AA6}"/>
              </a:ext>
            </a:extLst>
          </p:cNvPr>
          <p:cNvPicPr>
            <a:picLocks noChangeAspect="1"/>
          </p:cNvPicPr>
          <p:nvPr/>
        </p:nvPicPr>
        <p:blipFill>
          <a:blip r:embed="rId2"/>
          <a:stretch>
            <a:fillRect/>
          </a:stretch>
        </p:blipFill>
        <p:spPr>
          <a:xfrm>
            <a:off x="3679690" y="1916832"/>
            <a:ext cx="7914861" cy="4181937"/>
          </a:xfrm>
          <a:prstGeom prst="rect">
            <a:avLst/>
          </a:prstGeom>
        </p:spPr>
      </p:pic>
    </p:spTree>
    <p:extLst>
      <p:ext uri="{BB962C8B-B14F-4D97-AF65-F5344CB8AC3E}">
        <p14:creationId xmlns:p14="http://schemas.microsoft.com/office/powerpoint/2010/main" val="23785578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dsholder til indhold 2">
            <a:extLst>
              <a:ext uri="{FF2B5EF4-FFF2-40B4-BE49-F238E27FC236}">
                <a16:creationId xmlns:a16="http://schemas.microsoft.com/office/drawing/2014/main" id="{A37E45EF-374E-43EE-78E2-3FF73A156AC8}"/>
              </a:ext>
            </a:extLst>
          </p:cNvPr>
          <p:cNvSpPr>
            <a:spLocks noGrp="1"/>
          </p:cNvSpPr>
          <p:nvPr>
            <p:ph sz="quarter" idx="14"/>
          </p:nvPr>
        </p:nvSpPr>
        <p:spPr>
          <a:xfrm>
            <a:off x="695401" y="1942388"/>
            <a:ext cx="5237545" cy="4345686"/>
          </a:xfrm>
        </p:spPr>
        <p:txBody>
          <a:bodyPr/>
          <a:lstStyle/>
          <a:p>
            <a:pPr marL="342900" indent="-342900">
              <a:buFont typeface="Arial" panose="020B0604020202020204" pitchFamily="34" charset="0"/>
              <a:buChar char="•"/>
            </a:pPr>
            <a:r>
              <a:rPr lang="da-DK" sz="1800" dirty="0">
                <a:latin typeface="Aptos Narrow" panose="020B0004020202020204" pitchFamily="34" charset="0"/>
              </a:rPr>
              <a:t>Datavisningen er et fælles værktøj til forbedringsteamsene, som giver mulighed for at følge både obligatoriske og valgfrie proces- og resultatindikatorer. </a:t>
            </a:r>
          </a:p>
          <a:p>
            <a:pPr marL="342900" indent="-342900">
              <a:buFont typeface="Arial" panose="020B0604020202020204" pitchFamily="34" charset="0"/>
              <a:buChar char="•"/>
            </a:pPr>
            <a:r>
              <a:rPr lang="da-DK" sz="1800" dirty="0">
                <a:latin typeface="Aptos Narrow" panose="020B0004020202020204" pitchFamily="34" charset="0"/>
              </a:rPr>
              <a:t>Data vises på aggregeret niveau med tidsseriediagram, hvilket giver mulighed for anvendelse af statistisk proces kontrol.</a:t>
            </a:r>
          </a:p>
          <a:p>
            <a:pPr marL="342900" indent="-342900">
              <a:buFont typeface="Arial" panose="020B0604020202020204" pitchFamily="34" charset="0"/>
              <a:buChar char="•"/>
            </a:pPr>
            <a:r>
              <a:rPr lang="da-DK" sz="1800" dirty="0">
                <a:latin typeface="Aptos Narrow" panose="020B0004020202020204" pitchFamily="34" charset="0"/>
              </a:rPr>
              <a:t>Resultater i </a:t>
            </a:r>
            <a:r>
              <a:rPr lang="da-DK" sz="1800" dirty="0" err="1">
                <a:latin typeface="Aptos Narrow" panose="020B0004020202020204" pitchFamily="34" charset="0"/>
              </a:rPr>
              <a:t>Shiny</a:t>
            </a:r>
            <a:r>
              <a:rPr lang="da-DK" sz="1800" dirty="0">
                <a:latin typeface="Aptos Narrow" panose="020B0004020202020204" pitchFamily="34" charset="0"/>
              </a:rPr>
              <a:t> App vises på flere niveauer: nationalt, regionalt, hospitalsniveau og afdelingsniveau. </a:t>
            </a:r>
          </a:p>
          <a:p>
            <a:pPr marL="342900" indent="-342900">
              <a:buFont typeface="Arial" panose="020B0604020202020204" pitchFamily="34" charset="0"/>
              <a:buChar char="•"/>
            </a:pPr>
            <a:r>
              <a:rPr lang="da-DK" sz="1800" dirty="0">
                <a:latin typeface="Aptos Narrow" panose="020B0004020202020204" pitchFamily="34" charset="0"/>
              </a:rPr>
              <a:t>For mere information henvises til vejledningen: ”LKT Urinvejsinfektioner: Vejledning til brug af visningsløsning (</a:t>
            </a:r>
            <a:r>
              <a:rPr lang="da-DK" sz="1800" dirty="0" err="1">
                <a:latin typeface="Aptos Narrow" panose="020B0004020202020204" pitchFamily="34" charset="0"/>
              </a:rPr>
              <a:t>Shiny</a:t>
            </a:r>
            <a:r>
              <a:rPr lang="da-DK" sz="1800" dirty="0">
                <a:latin typeface="Aptos Narrow" panose="020B0004020202020204" pitchFamily="34" charset="0"/>
              </a:rPr>
              <a:t> App)” </a:t>
            </a:r>
          </a:p>
        </p:txBody>
      </p:sp>
      <p:sp>
        <p:nvSpPr>
          <p:cNvPr id="4" name="Pladsholder til dato 3">
            <a:extLst>
              <a:ext uri="{FF2B5EF4-FFF2-40B4-BE49-F238E27FC236}">
                <a16:creationId xmlns:a16="http://schemas.microsoft.com/office/drawing/2014/main" id="{3E1D7B4F-BD1F-B693-A3B8-6EAA16C0273C}"/>
              </a:ext>
            </a:extLst>
          </p:cNvPr>
          <p:cNvSpPr>
            <a:spLocks noGrp="1"/>
          </p:cNvSpPr>
          <p:nvPr>
            <p:ph type="dt" sz="half" idx="15"/>
          </p:nvPr>
        </p:nvSpPr>
        <p:spPr/>
        <p:txBody>
          <a:bodyPr/>
          <a:lstStyle/>
          <a:p>
            <a:endParaRPr lang="da-DK" dirty="0"/>
          </a:p>
        </p:txBody>
      </p:sp>
      <p:sp>
        <p:nvSpPr>
          <p:cNvPr id="5" name="Pladsholder til sidefod 4">
            <a:extLst>
              <a:ext uri="{FF2B5EF4-FFF2-40B4-BE49-F238E27FC236}">
                <a16:creationId xmlns:a16="http://schemas.microsoft.com/office/drawing/2014/main" id="{355A02C0-8F06-FAA6-848B-3A2305C9C6AD}"/>
              </a:ext>
            </a:extLst>
          </p:cNvPr>
          <p:cNvSpPr>
            <a:spLocks noGrp="1"/>
          </p:cNvSpPr>
          <p:nvPr>
            <p:ph type="ftr" sz="quarter" idx="16"/>
          </p:nvPr>
        </p:nvSpPr>
        <p:spPr/>
        <p:txBody>
          <a:bodyPr/>
          <a:lstStyle/>
          <a:p>
            <a:endParaRPr lang="en-GB"/>
          </a:p>
        </p:txBody>
      </p:sp>
      <p:sp>
        <p:nvSpPr>
          <p:cNvPr id="6" name="Titel 5">
            <a:extLst>
              <a:ext uri="{FF2B5EF4-FFF2-40B4-BE49-F238E27FC236}">
                <a16:creationId xmlns:a16="http://schemas.microsoft.com/office/drawing/2014/main" id="{9313A404-C9B8-3B4C-EA40-1186BD2574AE}"/>
              </a:ext>
            </a:extLst>
          </p:cNvPr>
          <p:cNvSpPr>
            <a:spLocks noGrp="1"/>
          </p:cNvSpPr>
          <p:nvPr>
            <p:ph type="title"/>
          </p:nvPr>
        </p:nvSpPr>
        <p:spPr/>
        <p:txBody>
          <a:bodyPr/>
          <a:lstStyle/>
          <a:p>
            <a:r>
              <a:rPr lang="da-DK" sz="3200" dirty="0">
                <a:latin typeface="Aptos Narrow" panose="020B0004020202020204" pitchFamily="34" charset="0"/>
              </a:rPr>
              <a:t>Datavisning del 2</a:t>
            </a:r>
            <a:endParaRPr lang="da-DK" sz="3200" dirty="0"/>
          </a:p>
        </p:txBody>
      </p:sp>
      <p:sp>
        <p:nvSpPr>
          <p:cNvPr id="7" name="Pladsholder til slidenummer 6">
            <a:extLst>
              <a:ext uri="{FF2B5EF4-FFF2-40B4-BE49-F238E27FC236}">
                <a16:creationId xmlns:a16="http://schemas.microsoft.com/office/drawing/2014/main" id="{ABCCE508-00F4-1F53-0962-D26B8DFBC606}"/>
              </a:ext>
            </a:extLst>
          </p:cNvPr>
          <p:cNvSpPr>
            <a:spLocks noGrp="1"/>
          </p:cNvSpPr>
          <p:nvPr>
            <p:ph type="sldNum" sz="quarter" idx="4"/>
          </p:nvPr>
        </p:nvSpPr>
        <p:spPr/>
        <p:txBody>
          <a:bodyPr/>
          <a:lstStyle/>
          <a:p>
            <a:fld id="{0DAB5548-7253-48D6-B95B-F3D312A72220}" type="slidenum">
              <a:rPr lang="da-DK" smtClean="0"/>
              <a:pPr/>
              <a:t>21</a:t>
            </a:fld>
            <a:endParaRPr lang="da-DK" dirty="0"/>
          </a:p>
        </p:txBody>
      </p:sp>
      <p:pic>
        <p:nvPicPr>
          <p:cNvPr id="11" name="Grafik 10" descr="Præsentation med liggende søjlediagram kontur">
            <a:extLst>
              <a:ext uri="{FF2B5EF4-FFF2-40B4-BE49-F238E27FC236}">
                <a16:creationId xmlns:a16="http://schemas.microsoft.com/office/drawing/2014/main" id="{C732D9DF-5CBE-39AC-312C-CFCDB931D66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7104112" y="2351035"/>
            <a:ext cx="3528392" cy="3528392"/>
          </a:xfrm>
          <a:prstGeom prst="rect">
            <a:avLst/>
          </a:prstGeom>
        </p:spPr>
      </p:pic>
    </p:spTree>
    <p:extLst>
      <p:ext uri="{BB962C8B-B14F-4D97-AF65-F5344CB8AC3E}">
        <p14:creationId xmlns:p14="http://schemas.microsoft.com/office/powerpoint/2010/main" val="4690717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990588D-F86E-0058-2671-126F727AAA5C}"/>
              </a:ext>
            </a:extLst>
          </p:cNvPr>
          <p:cNvSpPr>
            <a:spLocks noGrp="1"/>
          </p:cNvSpPr>
          <p:nvPr>
            <p:ph type="title"/>
          </p:nvPr>
        </p:nvSpPr>
        <p:spPr>
          <a:xfrm>
            <a:off x="695400" y="1268760"/>
            <a:ext cx="8784975" cy="576064"/>
          </a:xfrm>
        </p:spPr>
        <p:txBody>
          <a:bodyPr/>
          <a:lstStyle/>
          <a:p>
            <a:r>
              <a:rPr lang="da-DK" sz="3200" dirty="0">
                <a:latin typeface="Aptos Narrow" panose="020B0004020202020204" pitchFamily="34" charset="0"/>
              </a:rPr>
              <a:t>HAIBA data på CPR-niveau  </a:t>
            </a:r>
            <a:endParaRPr lang="da-DK" sz="3200" b="0" dirty="0">
              <a:latin typeface="Aptos Narrow" panose="020B0004020202020204" pitchFamily="34" charset="0"/>
            </a:endParaRPr>
          </a:p>
        </p:txBody>
      </p:sp>
      <p:sp>
        <p:nvSpPr>
          <p:cNvPr id="4" name="Pladsholder til slidenummer 3">
            <a:extLst>
              <a:ext uri="{FF2B5EF4-FFF2-40B4-BE49-F238E27FC236}">
                <a16:creationId xmlns:a16="http://schemas.microsoft.com/office/drawing/2014/main" id="{7F96B111-E747-E33E-9C89-EDC7F85C5BCB}"/>
              </a:ext>
            </a:extLst>
          </p:cNvPr>
          <p:cNvSpPr>
            <a:spLocks noGrp="1"/>
          </p:cNvSpPr>
          <p:nvPr>
            <p:ph type="sldNum" sz="quarter" idx="4"/>
          </p:nvPr>
        </p:nvSpPr>
        <p:spPr/>
        <p:txBody>
          <a:bodyPr/>
          <a:lstStyle/>
          <a:p>
            <a:fld id="{0DAB5548-7253-48D6-B95B-F3D312A72220}" type="slidenum">
              <a:rPr lang="da-DK" smtClean="0">
                <a:latin typeface="Aptos Narrow" panose="020B0004020202020204" pitchFamily="34" charset="0"/>
              </a:rPr>
              <a:pPr/>
              <a:t>22</a:t>
            </a:fld>
            <a:endParaRPr lang="da-DK" dirty="0">
              <a:latin typeface="Aptos Narrow" panose="020B0004020202020204" pitchFamily="34" charset="0"/>
            </a:endParaRPr>
          </a:p>
        </p:txBody>
      </p:sp>
      <p:sp>
        <p:nvSpPr>
          <p:cNvPr id="8" name="Tekstfelt 7">
            <a:extLst>
              <a:ext uri="{FF2B5EF4-FFF2-40B4-BE49-F238E27FC236}">
                <a16:creationId xmlns:a16="http://schemas.microsoft.com/office/drawing/2014/main" id="{343057F4-265E-BFEB-6609-A34A4EC2A1BA}"/>
              </a:ext>
            </a:extLst>
          </p:cNvPr>
          <p:cNvSpPr txBox="1"/>
          <p:nvPr/>
        </p:nvSpPr>
        <p:spPr>
          <a:xfrm>
            <a:off x="661794" y="1988840"/>
            <a:ext cx="8386533" cy="2862322"/>
          </a:xfrm>
          <a:prstGeom prst="rect">
            <a:avLst/>
          </a:prstGeom>
          <a:noFill/>
        </p:spPr>
        <p:txBody>
          <a:bodyPr wrap="square">
            <a:spAutoFit/>
          </a:bodyPr>
          <a:lstStyle/>
          <a:p>
            <a:pPr marL="342900" indent="-342900">
              <a:buFont typeface="Arial" panose="020B0604020202020204" pitchFamily="34" charset="0"/>
              <a:buChar char="•"/>
            </a:pPr>
            <a:r>
              <a:rPr lang="da-DK" sz="2000" b="0" dirty="0">
                <a:latin typeface="Aptos Narrow" panose="020B0004020202020204" pitchFamily="34" charset="0"/>
              </a:rPr>
              <a:t>Data på CPR-niveau bliver ikke vist i </a:t>
            </a:r>
            <a:r>
              <a:rPr lang="da-DK" sz="2000" b="0" dirty="0" err="1">
                <a:latin typeface="Aptos Narrow" panose="020B0004020202020204" pitchFamily="34" charset="0"/>
              </a:rPr>
              <a:t>Shiny</a:t>
            </a:r>
            <a:r>
              <a:rPr lang="da-DK" sz="2000" b="0" dirty="0">
                <a:latin typeface="Aptos Narrow" panose="020B0004020202020204" pitchFamily="34" charset="0"/>
              </a:rPr>
              <a:t> App. </a:t>
            </a:r>
          </a:p>
          <a:p>
            <a:endParaRPr lang="da-DK" sz="2000" b="0" dirty="0">
              <a:latin typeface="Aptos Narrow" panose="020B0004020202020204" pitchFamily="34" charset="0"/>
            </a:endParaRPr>
          </a:p>
          <a:p>
            <a:pPr marL="342900" indent="-342900">
              <a:buFont typeface="Arial" panose="020B0604020202020204" pitchFamily="34" charset="0"/>
              <a:buChar char="•"/>
            </a:pPr>
            <a:r>
              <a:rPr lang="da-DK" sz="2000" b="0" dirty="0">
                <a:latin typeface="Aptos Narrow" panose="020B0004020202020204" pitchFamily="34" charset="0"/>
              </a:rPr>
              <a:t>Hvis en region har behov for data på CPR-niveau for resultatindikatorerne, er det regionens eget ansvar at indhente data fra egen organisation. </a:t>
            </a:r>
          </a:p>
          <a:p>
            <a:endParaRPr lang="da-DK" sz="2000" b="0" dirty="0">
              <a:latin typeface="Aptos Narrow" panose="020B0004020202020204" pitchFamily="34" charset="0"/>
            </a:endParaRPr>
          </a:p>
          <a:p>
            <a:pPr marL="342900" indent="-342900">
              <a:buFont typeface="Arial" panose="020B0604020202020204" pitchFamily="34" charset="0"/>
              <a:buChar char="•"/>
            </a:pPr>
            <a:r>
              <a:rPr lang="da-DK" sz="2000" b="0" dirty="0">
                <a:latin typeface="Aptos Narrow" panose="020B0004020202020204" pitchFamily="34" charset="0"/>
              </a:rPr>
              <a:t>Som udgangspunkt modtager regionerne allerede data på CPR-niveau fra HAIBA, men det kan kræve en særlig tilladelse af få adgang til disse data.</a:t>
            </a:r>
            <a:r>
              <a:rPr lang="da-DK" sz="2000" dirty="0">
                <a:latin typeface="Aptos Narrow" panose="020B0004020202020204" pitchFamily="34" charset="0"/>
              </a:rPr>
              <a:t> Kontakt din regionale LKT tovholder, hvis der er spørgsmål til dette. Se kontaktoplysninger på slide 30.</a:t>
            </a:r>
            <a:endParaRPr lang="da-DK" sz="2000" dirty="0"/>
          </a:p>
        </p:txBody>
      </p:sp>
    </p:spTree>
    <p:extLst>
      <p:ext uri="{BB962C8B-B14F-4D97-AF65-F5344CB8AC3E}">
        <p14:creationId xmlns:p14="http://schemas.microsoft.com/office/powerpoint/2010/main" val="1352327654"/>
      </p:ext>
    </p:extLst>
  </p:cSld>
  <p:clrMapOvr>
    <a:masterClrMapping/>
  </p:clrMapOvr>
  <p:extLst>
    <p:ext uri="{6950BFC3-D8DA-4A85-94F7-54DA5524770B}">
      <p188:commentRel xmlns:p188="http://schemas.microsoft.com/office/powerpoint/2018/8/main" r:id="rId2"/>
    </p:ext>
  </p:extLs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slidenummer 3">
            <a:extLst>
              <a:ext uri="{FF2B5EF4-FFF2-40B4-BE49-F238E27FC236}">
                <a16:creationId xmlns:a16="http://schemas.microsoft.com/office/drawing/2014/main" id="{1F168803-A844-2B2A-E120-99280B3CFC75}"/>
              </a:ext>
            </a:extLst>
          </p:cNvPr>
          <p:cNvSpPr>
            <a:spLocks noGrp="1"/>
          </p:cNvSpPr>
          <p:nvPr>
            <p:ph type="sldNum" sz="quarter" idx="4"/>
          </p:nvPr>
        </p:nvSpPr>
        <p:spPr/>
        <p:txBody>
          <a:bodyPr/>
          <a:lstStyle/>
          <a:p>
            <a:fld id="{0DAB5548-7253-48D6-B95B-F3D312A72220}" type="slidenum">
              <a:rPr lang="da-DK" smtClean="0"/>
              <a:pPr/>
              <a:t>23</a:t>
            </a:fld>
            <a:endParaRPr lang="da-DK" dirty="0"/>
          </a:p>
        </p:txBody>
      </p:sp>
      <p:sp>
        <p:nvSpPr>
          <p:cNvPr id="9" name="Titel 8">
            <a:extLst>
              <a:ext uri="{FF2B5EF4-FFF2-40B4-BE49-F238E27FC236}">
                <a16:creationId xmlns:a16="http://schemas.microsoft.com/office/drawing/2014/main" id="{93C17834-4C74-932C-688F-58D64E11AA29}"/>
              </a:ext>
            </a:extLst>
          </p:cNvPr>
          <p:cNvSpPr>
            <a:spLocks noGrp="1"/>
          </p:cNvSpPr>
          <p:nvPr>
            <p:ph type="title"/>
          </p:nvPr>
        </p:nvSpPr>
        <p:spPr>
          <a:xfrm>
            <a:off x="3431704" y="2909694"/>
            <a:ext cx="5328592" cy="1038612"/>
          </a:xfrm>
        </p:spPr>
        <p:txBody>
          <a:bodyPr/>
          <a:lstStyle/>
          <a:p>
            <a:r>
              <a:rPr lang="da-DK" sz="6000" dirty="0">
                <a:latin typeface="Aptos Narrow" panose="020B0004020202020204" pitchFamily="34" charset="0"/>
              </a:rPr>
              <a:t>Juridiske aftaler</a:t>
            </a:r>
          </a:p>
        </p:txBody>
      </p:sp>
    </p:spTree>
    <p:extLst>
      <p:ext uri="{BB962C8B-B14F-4D97-AF65-F5344CB8AC3E}">
        <p14:creationId xmlns:p14="http://schemas.microsoft.com/office/powerpoint/2010/main" val="142454412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281C21E-738E-DB27-F619-987D48325BA5}"/>
              </a:ext>
            </a:extLst>
          </p:cNvPr>
          <p:cNvSpPr>
            <a:spLocks noGrp="1"/>
          </p:cNvSpPr>
          <p:nvPr>
            <p:ph type="title"/>
          </p:nvPr>
        </p:nvSpPr>
        <p:spPr>
          <a:xfrm>
            <a:off x="695401" y="692696"/>
            <a:ext cx="9649269" cy="1008112"/>
          </a:xfrm>
        </p:spPr>
        <p:txBody>
          <a:bodyPr anchor="b">
            <a:normAutofit/>
          </a:bodyPr>
          <a:lstStyle/>
          <a:p>
            <a:r>
              <a:rPr lang="da-DK" sz="3200" dirty="0">
                <a:latin typeface="Aptos Narrow" panose="020B0004020202020204" pitchFamily="34" charset="0"/>
              </a:rPr>
              <a:t>Juridiske aftaler #1 – Datahåndtering i LKT UVI</a:t>
            </a:r>
          </a:p>
        </p:txBody>
      </p:sp>
      <p:sp>
        <p:nvSpPr>
          <p:cNvPr id="3" name="Pladsholder til indhold 2">
            <a:extLst>
              <a:ext uri="{FF2B5EF4-FFF2-40B4-BE49-F238E27FC236}">
                <a16:creationId xmlns:a16="http://schemas.microsoft.com/office/drawing/2014/main" id="{7B399672-4D2C-E486-6E35-C1F2E6C5F92C}"/>
              </a:ext>
            </a:extLst>
          </p:cNvPr>
          <p:cNvSpPr>
            <a:spLocks noGrp="1"/>
          </p:cNvSpPr>
          <p:nvPr>
            <p:ph sz="quarter" idx="13"/>
          </p:nvPr>
        </p:nvSpPr>
        <p:spPr>
          <a:xfrm>
            <a:off x="695401" y="1916832"/>
            <a:ext cx="9649072" cy="4464496"/>
          </a:xfrm>
        </p:spPr>
        <p:txBody>
          <a:bodyPr>
            <a:normAutofit/>
          </a:bodyPr>
          <a:lstStyle/>
          <a:p>
            <a:pPr marL="342900" indent="-342900">
              <a:buFont typeface="Arial" panose="020B0604020202020204" pitchFamily="34" charset="0"/>
              <a:buChar char="•"/>
            </a:pPr>
            <a:r>
              <a:rPr lang="da-DK" sz="2000" dirty="0">
                <a:latin typeface="Aptos Narrow" panose="020B0004020202020204" pitchFamily="34" charset="0"/>
              </a:rPr>
              <a:t>Region Hovedstaden - som har den nationale projektledelse på LKT UVI herunder dataunderstøttelsen - modtager alene aggregerede, anonyme data fra hver region. Derfor er det ikke nødvendigt at indgå dataretlige aftaler, såsom databehandleraftaler eller aftaler om fælles dataansvar. </a:t>
            </a:r>
          </a:p>
          <a:p>
            <a:pPr marL="342900" indent="-342900">
              <a:buFont typeface="Arial" panose="020B0604020202020204" pitchFamily="34" charset="0"/>
              <a:buChar char="•"/>
            </a:pPr>
            <a:r>
              <a:rPr lang="da-DK" sz="2000" dirty="0">
                <a:latin typeface="Aptos Narrow" panose="020B0004020202020204" pitchFamily="34" charset="0"/>
              </a:rPr>
              <a:t>Data aggregeres i grupper af minimum 5 patienter. Hvis et datapunkt indeholder færre end 5 patienter, vises det ikke i </a:t>
            </a:r>
            <a:r>
              <a:rPr lang="da-DK" sz="2000" dirty="0" err="1">
                <a:latin typeface="Aptos Narrow" panose="020B0004020202020204" pitchFamily="34" charset="0"/>
              </a:rPr>
              <a:t>Shiny</a:t>
            </a:r>
            <a:r>
              <a:rPr lang="da-DK" sz="2000" dirty="0">
                <a:latin typeface="Aptos Narrow" panose="020B0004020202020204" pitchFamily="34" charset="0"/>
              </a:rPr>
              <a:t> App. Det er Region Hovedstadens jurister, der har anbefalet, at data aggregeres i grupper af 5 for at forhindre, at data bliver personhenførbart.</a:t>
            </a:r>
          </a:p>
          <a:p>
            <a:endParaRPr lang="da-DK" dirty="0">
              <a:latin typeface="Aptos Narrow" panose="020B0004020202020204" pitchFamily="34" charset="0"/>
            </a:endParaRPr>
          </a:p>
        </p:txBody>
      </p:sp>
      <p:sp>
        <p:nvSpPr>
          <p:cNvPr id="4" name="Pladsholder til slidenummer 3">
            <a:extLst>
              <a:ext uri="{FF2B5EF4-FFF2-40B4-BE49-F238E27FC236}">
                <a16:creationId xmlns:a16="http://schemas.microsoft.com/office/drawing/2014/main" id="{84BBDC07-06D1-7714-7499-0876C3A22558}"/>
              </a:ext>
            </a:extLst>
          </p:cNvPr>
          <p:cNvSpPr>
            <a:spLocks noGrp="1"/>
          </p:cNvSpPr>
          <p:nvPr>
            <p:ph type="sldNum" sz="quarter" idx="4"/>
          </p:nvPr>
        </p:nvSpPr>
        <p:spPr>
          <a:xfrm>
            <a:off x="11504613" y="6288074"/>
            <a:ext cx="687386" cy="180000"/>
          </a:xfrm>
        </p:spPr>
        <p:txBody>
          <a:bodyPr anchor="t">
            <a:normAutofit/>
          </a:bodyPr>
          <a:lstStyle/>
          <a:p>
            <a:pPr>
              <a:spcAft>
                <a:spcPts val="600"/>
              </a:spcAft>
            </a:pPr>
            <a:fld id="{0DAB5548-7253-48D6-B95B-F3D312A72220}" type="slidenum">
              <a:rPr lang="da-DK" smtClean="0"/>
              <a:pPr>
                <a:spcAft>
                  <a:spcPts val="600"/>
                </a:spcAft>
              </a:pPr>
              <a:t>24</a:t>
            </a:fld>
            <a:endParaRPr lang="da-DK"/>
          </a:p>
        </p:txBody>
      </p:sp>
      <p:pic>
        <p:nvPicPr>
          <p:cNvPr id="14" name="Grafik 13" descr="Håndtryk kontur">
            <a:extLst>
              <a:ext uri="{FF2B5EF4-FFF2-40B4-BE49-F238E27FC236}">
                <a16:creationId xmlns:a16="http://schemas.microsoft.com/office/drawing/2014/main" id="{14417160-AE3F-91E8-D880-64F31B3C05DD}"/>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115781" y="4049688"/>
            <a:ext cx="2808312" cy="2808312"/>
          </a:xfrm>
          <a:prstGeom prst="rect">
            <a:avLst/>
          </a:prstGeom>
        </p:spPr>
      </p:pic>
    </p:spTree>
    <p:extLst>
      <p:ext uri="{BB962C8B-B14F-4D97-AF65-F5344CB8AC3E}">
        <p14:creationId xmlns:p14="http://schemas.microsoft.com/office/powerpoint/2010/main" val="355833214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dsholder til indhold 2">
            <a:extLst>
              <a:ext uri="{FF2B5EF4-FFF2-40B4-BE49-F238E27FC236}">
                <a16:creationId xmlns:a16="http://schemas.microsoft.com/office/drawing/2014/main" id="{7B399672-4D2C-E486-6E35-C1F2E6C5F92C}"/>
              </a:ext>
            </a:extLst>
          </p:cNvPr>
          <p:cNvSpPr>
            <a:spLocks noGrp="1"/>
          </p:cNvSpPr>
          <p:nvPr>
            <p:ph sz="quarter" idx="13"/>
          </p:nvPr>
        </p:nvSpPr>
        <p:spPr>
          <a:xfrm>
            <a:off x="695401" y="2038033"/>
            <a:ext cx="5832647" cy="4343295"/>
          </a:xfrm>
        </p:spPr>
        <p:txBody>
          <a:bodyPr>
            <a:normAutofit/>
          </a:bodyPr>
          <a:lstStyle/>
          <a:p>
            <a:pPr marL="342900" indent="-342900">
              <a:buFont typeface="Arial" panose="020B0604020202020204" pitchFamily="34" charset="0"/>
              <a:buChar char="•"/>
            </a:pPr>
            <a:r>
              <a:rPr lang="da-DK" sz="2000" dirty="0">
                <a:latin typeface="Aptos Narrow" panose="020B0004020202020204" pitchFamily="34" charset="0"/>
              </a:rPr>
              <a:t>Hver region/hospital skal indhente en intern tilladelse til indsamling af data fra journalopslag. Det anbefales, at de regionale tovholdere sender disse godkendelser til datateamet i Region Hovedstaden, så det er nemt og hurtigt at dokumentere, at der har været tilladelse til indhentning af journaldata de respektive steder. </a:t>
            </a:r>
          </a:p>
          <a:p>
            <a:pPr marL="342900" indent="-342900">
              <a:buFont typeface="Arial" panose="020B0604020202020204" pitchFamily="34" charset="0"/>
              <a:buChar char="•"/>
            </a:pPr>
            <a:r>
              <a:rPr lang="da-DK" sz="2000" dirty="0">
                <a:latin typeface="Aptos Narrow" panose="020B0004020202020204" pitchFamily="34" charset="0"/>
              </a:rPr>
              <a:t>Tilladelsen til at indhente oplysninger i patientjournalen til brug for kvalitetsprojektet findes i sundhedsloven § 42 d, stk. 2, nr. 2. </a:t>
            </a:r>
          </a:p>
        </p:txBody>
      </p:sp>
      <p:pic>
        <p:nvPicPr>
          <p:cNvPr id="6" name="Grafik 5" descr="Underskrift kontur">
            <a:extLst>
              <a:ext uri="{FF2B5EF4-FFF2-40B4-BE49-F238E27FC236}">
                <a16:creationId xmlns:a16="http://schemas.microsoft.com/office/drawing/2014/main" id="{E18BFD6C-C8C5-F8AF-4355-340C313A2C57}"/>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7248128" y="2204864"/>
            <a:ext cx="3191167" cy="3191167"/>
          </a:xfrm>
          <a:prstGeom prst="rect">
            <a:avLst/>
          </a:prstGeom>
        </p:spPr>
      </p:pic>
      <p:sp>
        <p:nvSpPr>
          <p:cNvPr id="2" name="Titel 1">
            <a:extLst>
              <a:ext uri="{FF2B5EF4-FFF2-40B4-BE49-F238E27FC236}">
                <a16:creationId xmlns:a16="http://schemas.microsoft.com/office/drawing/2014/main" id="{1281C21E-738E-DB27-F619-987D48325BA5}"/>
              </a:ext>
            </a:extLst>
          </p:cNvPr>
          <p:cNvSpPr>
            <a:spLocks noGrp="1"/>
          </p:cNvSpPr>
          <p:nvPr>
            <p:ph type="title"/>
          </p:nvPr>
        </p:nvSpPr>
        <p:spPr>
          <a:xfrm>
            <a:off x="695401" y="692696"/>
            <a:ext cx="9649269" cy="1008112"/>
          </a:xfrm>
        </p:spPr>
        <p:txBody>
          <a:bodyPr anchor="b">
            <a:normAutofit/>
          </a:bodyPr>
          <a:lstStyle/>
          <a:p>
            <a:r>
              <a:rPr lang="da-DK" sz="3200" dirty="0">
                <a:latin typeface="Aptos Narrow" panose="020B0004020202020204" pitchFamily="34" charset="0"/>
              </a:rPr>
              <a:t>Juridiske aftaler #2 – Data fra de elektroniske patientjournaler</a:t>
            </a:r>
          </a:p>
        </p:txBody>
      </p:sp>
      <p:sp>
        <p:nvSpPr>
          <p:cNvPr id="4" name="Pladsholder til slidenummer 3">
            <a:extLst>
              <a:ext uri="{FF2B5EF4-FFF2-40B4-BE49-F238E27FC236}">
                <a16:creationId xmlns:a16="http://schemas.microsoft.com/office/drawing/2014/main" id="{84BBDC07-06D1-7714-7499-0876C3A22558}"/>
              </a:ext>
            </a:extLst>
          </p:cNvPr>
          <p:cNvSpPr>
            <a:spLocks noGrp="1"/>
          </p:cNvSpPr>
          <p:nvPr>
            <p:ph type="sldNum" sz="quarter" idx="4"/>
          </p:nvPr>
        </p:nvSpPr>
        <p:spPr>
          <a:xfrm>
            <a:off x="11504613" y="6288074"/>
            <a:ext cx="687386" cy="180000"/>
          </a:xfrm>
        </p:spPr>
        <p:txBody>
          <a:bodyPr anchor="t">
            <a:normAutofit/>
          </a:bodyPr>
          <a:lstStyle/>
          <a:p>
            <a:pPr>
              <a:spcAft>
                <a:spcPts val="600"/>
              </a:spcAft>
            </a:pPr>
            <a:fld id="{0DAB5548-7253-48D6-B95B-F3D312A72220}" type="slidenum">
              <a:rPr lang="da-DK" smtClean="0"/>
              <a:pPr>
                <a:spcAft>
                  <a:spcPts val="600"/>
                </a:spcAft>
              </a:pPr>
              <a:t>25</a:t>
            </a:fld>
            <a:endParaRPr lang="da-DK"/>
          </a:p>
        </p:txBody>
      </p:sp>
    </p:spTree>
    <p:extLst>
      <p:ext uri="{BB962C8B-B14F-4D97-AF65-F5344CB8AC3E}">
        <p14:creationId xmlns:p14="http://schemas.microsoft.com/office/powerpoint/2010/main" val="306133688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281C21E-738E-DB27-F619-987D48325BA5}"/>
              </a:ext>
            </a:extLst>
          </p:cNvPr>
          <p:cNvSpPr>
            <a:spLocks noGrp="1"/>
          </p:cNvSpPr>
          <p:nvPr>
            <p:ph type="title"/>
          </p:nvPr>
        </p:nvSpPr>
        <p:spPr>
          <a:xfrm>
            <a:off x="695401" y="692696"/>
            <a:ext cx="10801198" cy="1008112"/>
          </a:xfrm>
        </p:spPr>
        <p:txBody>
          <a:bodyPr anchor="b">
            <a:normAutofit/>
          </a:bodyPr>
          <a:lstStyle/>
          <a:p>
            <a:r>
              <a:rPr lang="da-DK" sz="3200" dirty="0">
                <a:latin typeface="Aptos Narrow" panose="020B0004020202020204" pitchFamily="34" charset="0"/>
              </a:rPr>
              <a:t>Juridiske aftaler #2 – Data fra de elektroniske patientjournaler (fortsat)</a:t>
            </a:r>
          </a:p>
        </p:txBody>
      </p:sp>
      <p:sp>
        <p:nvSpPr>
          <p:cNvPr id="4" name="Pladsholder til slidenummer 3">
            <a:extLst>
              <a:ext uri="{FF2B5EF4-FFF2-40B4-BE49-F238E27FC236}">
                <a16:creationId xmlns:a16="http://schemas.microsoft.com/office/drawing/2014/main" id="{84BBDC07-06D1-7714-7499-0876C3A22558}"/>
              </a:ext>
            </a:extLst>
          </p:cNvPr>
          <p:cNvSpPr>
            <a:spLocks noGrp="1"/>
          </p:cNvSpPr>
          <p:nvPr>
            <p:ph type="sldNum" sz="quarter" idx="4"/>
          </p:nvPr>
        </p:nvSpPr>
        <p:spPr>
          <a:xfrm>
            <a:off x="11504613" y="6288074"/>
            <a:ext cx="687386" cy="180000"/>
          </a:xfrm>
        </p:spPr>
        <p:txBody>
          <a:bodyPr anchor="t">
            <a:normAutofit/>
          </a:bodyPr>
          <a:lstStyle/>
          <a:p>
            <a:pPr>
              <a:spcAft>
                <a:spcPts val="600"/>
              </a:spcAft>
            </a:pPr>
            <a:fld id="{0DAB5548-7253-48D6-B95B-F3D312A72220}" type="slidenum">
              <a:rPr lang="da-DK" smtClean="0"/>
              <a:pPr>
                <a:spcAft>
                  <a:spcPts val="600"/>
                </a:spcAft>
              </a:pPr>
              <a:t>26</a:t>
            </a:fld>
            <a:endParaRPr lang="da-DK"/>
          </a:p>
        </p:txBody>
      </p:sp>
      <p:graphicFrame>
        <p:nvGraphicFramePr>
          <p:cNvPr id="6" name="Pladsholder til indhold 2">
            <a:extLst>
              <a:ext uri="{FF2B5EF4-FFF2-40B4-BE49-F238E27FC236}">
                <a16:creationId xmlns:a16="http://schemas.microsoft.com/office/drawing/2014/main" id="{C51B2040-6340-A0DA-7BFB-FD4146FE0A07}"/>
              </a:ext>
            </a:extLst>
          </p:cNvPr>
          <p:cNvGraphicFramePr>
            <a:graphicFrameLocks noGrp="1"/>
          </p:cNvGraphicFramePr>
          <p:nvPr>
            <p:ph sz="quarter" idx="13"/>
            <p:extLst>
              <p:ext uri="{D42A27DB-BD31-4B8C-83A1-F6EECF244321}">
                <p14:modId xmlns:p14="http://schemas.microsoft.com/office/powerpoint/2010/main" val="712247512"/>
              </p:ext>
            </p:extLst>
          </p:nvPr>
        </p:nvGraphicFramePr>
        <p:xfrm>
          <a:off x="695401" y="1772816"/>
          <a:ext cx="10801198" cy="489654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3508395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dsholder til indhold 2">
            <a:extLst>
              <a:ext uri="{FF2B5EF4-FFF2-40B4-BE49-F238E27FC236}">
                <a16:creationId xmlns:a16="http://schemas.microsoft.com/office/drawing/2014/main" id="{7B399672-4D2C-E486-6E35-C1F2E6C5F92C}"/>
              </a:ext>
            </a:extLst>
          </p:cNvPr>
          <p:cNvSpPr>
            <a:spLocks noGrp="1"/>
          </p:cNvSpPr>
          <p:nvPr>
            <p:ph sz="quarter" idx="13"/>
          </p:nvPr>
        </p:nvSpPr>
        <p:spPr>
          <a:xfrm>
            <a:off x="695401" y="2038034"/>
            <a:ext cx="5472607" cy="2615102"/>
          </a:xfrm>
        </p:spPr>
        <p:txBody>
          <a:bodyPr>
            <a:normAutofit/>
          </a:bodyPr>
          <a:lstStyle/>
          <a:p>
            <a:pPr marL="342900" lvl="0" indent="-342900">
              <a:buFont typeface="Arial" panose="020B0604020202020204" pitchFamily="34" charset="0"/>
              <a:buChar char="•"/>
              <a:tabLst>
                <a:tab pos="457200" algn="l"/>
              </a:tabLst>
            </a:pPr>
            <a:r>
              <a:rPr lang="da-DK" sz="2000" dirty="0">
                <a:latin typeface="Aptos Narrow" panose="020B0004020202020204" pitchFamily="34" charset="0"/>
              </a:rPr>
              <a:t>SSI har hjemmel til at videregive aggregeret HAIBA-data til kvalitetsprojekter.</a:t>
            </a:r>
          </a:p>
          <a:p>
            <a:pPr marL="342900" lvl="0" indent="-342900">
              <a:buFont typeface="Arial" panose="020B0604020202020204" pitchFamily="34" charset="0"/>
              <a:buChar char="•"/>
              <a:tabLst>
                <a:tab pos="457200" algn="l"/>
              </a:tabLst>
            </a:pPr>
            <a:r>
              <a:rPr lang="da-DK" sz="2000" dirty="0">
                <a:latin typeface="Aptos Narrow" panose="020B0004020202020204" pitchFamily="34" charset="0"/>
              </a:rPr>
              <a:t>Ligeledes har Region Hovedstaden hjemmel til at modtage aggregerede HAIBA-data fra andre regioner, fordi der er tale om et kvalitetsforbedringsprojekt. Denne hjemmel er baseret på § 10 i databeskyttelsesloven. </a:t>
            </a:r>
          </a:p>
          <a:p>
            <a:pPr lvl="0">
              <a:tabLst>
                <a:tab pos="457200" algn="l"/>
              </a:tabLst>
            </a:pPr>
            <a:endParaRPr lang="da-DK" sz="2000" kern="100" dirty="0">
              <a:effectLst/>
              <a:latin typeface="Aptos Narrow" panose="020B0004020202020204" pitchFamily="34" charset="0"/>
            </a:endParaRPr>
          </a:p>
        </p:txBody>
      </p:sp>
      <p:pic>
        <p:nvPicPr>
          <p:cNvPr id="6" name="Grafik 5" descr="Kontrakt kontur">
            <a:extLst>
              <a:ext uri="{FF2B5EF4-FFF2-40B4-BE49-F238E27FC236}">
                <a16:creationId xmlns:a16="http://schemas.microsoft.com/office/drawing/2014/main" id="{C5D65A7E-A6D6-4487-9DB4-AADB96EE320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7176120" y="1946233"/>
            <a:ext cx="2366656" cy="2366656"/>
          </a:xfrm>
          <a:prstGeom prst="rect">
            <a:avLst/>
          </a:prstGeom>
        </p:spPr>
      </p:pic>
      <p:sp>
        <p:nvSpPr>
          <p:cNvPr id="2" name="Titel 1">
            <a:extLst>
              <a:ext uri="{FF2B5EF4-FFF2-40B4-BE49-F238E27FC236}">
                <a16:creationId xmlns:a16="http://schemas.microsoft.com/office/drawing/2014/main" id="{1281C21E-738E-DB27-F619-987D48325BA5}"/>
              </a:ext>
            </a:extLst>
          </p:cNvPr>
          <p:cNvSpPr>
            <a:spLocks noGrp="1"/>
          </p:cNvSpPr>
          <p:nvPr>
            <p:ph type="title"/>
          </p:nvPr>
        </p:nvSpPr>
        <p:spPr>
          <a:xfrm>
            <a:off x="695401" y="692696"/>
            <a:ext cx="9649269" cy="1008112"/>
          </a:xfrm>
        </p:spPr>
        <p:txBody>
          <a:bodyPr anchor="b">
            <a:normAutofit/>
          </a:bodyPr>
          <a:lstStyle/>
          <a:p>
            <a:r>
              <a:rPr lang="da-DK" sz="3200" dirty="0">
                <a:latin typeface="Aptos Narrow" panose="020B0004020202020204" pitchFamily="34" charset="0"/>
              </a:rPr>
              <a:t>Juridiske aftaler #3 – Data fra SSI</a:t>
            </a:r>
          </a:p>
        </p:txBody>
      </p:sp>
      <p:sp>
        <p:nvSpPr>
          <p:cNvPr id="4" name="Pladsholder til slidenummer 3">
            <a:extLst>
              <a:ext uri="{FF2B5EF4-FFF2-40B4-BE49-F238E27FC236}">
                <a16:creationId xmlns:a16="http://schemas.microsoft.com/office/drawing/2014/main" id="{84BBDC07-06D1-7714-7499-0876C3A22558}"/>
              </a:ext>
            </a:extLst>
          </p:cNvPr>
          <p:cNvSpPr>
            <a:spLocks noGrp="1"/>
          </p:cNvSpPr>
          <p:nvPr>
            <p:ph type="sldNum" sz="quarter" idx="4"/>
          </p:nvPr>
        </p:nvSpPr>
        <p:spPr>
          <a:xfrm>
            <a:off x="11504613" y="6288074"/>
            <a:ext cx="687386" cy="180000"/>
          </a:xfrm>
        </p:spPr>
        <p:txBody>
          <a:bodyPr anchor="t">
            <a:normAutofit/>
          </a:bodyPr>
          <a:lstStyle/>
          <a:p>
            <a:pPr>
              <a:spcAft>
                <a:spcPts val="600"/>
              </a:spcAft>
            </a:pPr>
            <a:fld id="{0DAB5548-7253-48D6-B95B-F3D312A72220}" type="slidenum">
              <a:rPr lang="da-DK" smtClean="0"/>
              <a:pPr>
                <a:spcAft>
                  <a:spcPts val="600"/>
                </a:spcAft>
              </a:pPr>
              <a:t>27</a:t>
            </a:fld>
            <a:endParaRPr lang="da-DK"/>
          </a:p>
        </p:txBody>
      </p:sp>
    </p:spTree>
    <p:extLst>
      <p:ext uri="{BB962C8B-B14F-4D97-AF65-F5344CB8AC3E}">
        <p14:creationId xmlns:p14="http://schemas.microsoft.com/office/powerpoint/2010/main" val="387717851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BA139EE-D022-60B6-3387-F5F8240A0AD2}"/>
              </a:ext>
            </a:extLst>
          </p:cNvPr>
          <p:cNvSpPr>
            <a:spLocks noGrp="1"/>
          </p:cNvSpPr>
          <p:nvPr>
            <p:ph type="title"/>
          </p:nvPr>
        </p:nvSpPr>
        <p:spPr>
          <a:xfrm>
            <a:off x="479376" y="7991"/>
            <a:ext cx="8929173" cy="675456"/>
          </a:xfrm>
        </p:spPr>
        <p:txBody>
          <a:bodyPr/>
          <a:lstStyle/>
          <a:p>
            <a:r>
              <a:rPr lang="da-DK" sz="3200" b="1" dirty="0">
                <a:latin typeface="Aptos Narrow" panose="020B0004020202020204" pitchFamily="34" charset="0"/>
              </a:rPr>
              <a:t>Vigtige datoer</a:t>
            </a:r>
          </a:p>
        </p:txBody>
      </p:sp>
      <p:sp>
        <p:nvSpPr>
          <p:cNvPr id="3" name="Pladsholder til indhold 2">
            <a:extLst>
              <a:ext uri="{FF2B5EF4-FFF2-40B4-BE49-F238E27FC236}">
                <a16:creationId xmlns:a16="http://schemas.microsoft.com/office/drawing/2014/main" id="{732B8D13-0D15-B463-E696-5FD4F32A2539}"/>
              </a:ext>
            </a:extLst>
          </p:cNvPr>
          <p:cNvSpPr>
            <a:spLocks noGrp="1"/>
          </p:cNvSpPr>
          <p:nvPr>
            <p:ph sz="quarter" idx="13"/>
          </p:nvPr>
        </p:nvSpPr>
        <p:spPr>
          <a:xfrm>
            <a:off x="479376" y="908720"/>
            <a:ext cx="10225135" cy="5832648"/>
          </a:xfrm>
        </p:spPr>
        <p:txBody>
          <a:bodyPr/>
          <a:lstStyle/>
          <a:p>
            <a:r>
              <a:rPr lang="da-DK" sz="2000" b="1" dirty="0">
                <a:latin typeface="Aptos Narrow" panose="020B0004020202020204" pitchFamily="34" charset="0"/>
              </a:rPr>
              <a:t>📅 Webinar om data: 13. november kl. 14–15</a:t>
            </a:r>
            <a:r>
              <a:rPr lang="da-DK" sz="2000" dirty="0">
                <a:latin typeface="Aptos Narrow" panose="020B0004020202020204" pitchFamily="34" charset="0"/>
              </a:rPr>
              <a:t> </a:t>
            </a:r>
          </a:p>
          <a:p>
            <a:r>
              <a:rPr lang="da-DK" sz="2000" dirty="0">
                <a:latin typeface="Aptos Narrow" panose="020B0004020202020204" pitchFamily="34" charset="0"/>
              </a:rPr>
              <a:t>Datateamet samler op på spørgsmål og kommentarer til datasporet. Der vil være mulighed for at indsende spørgsmål på forhånd.</a:t>
            </a:r>
          </a:p>
          <a:p>
            <a:r>
              <a:rPr lang="da-DK" sz="2000" u="sng" dirty="0">
                <a:latin typeface="Aptos Narrow" panose="020B0004020202020204" pitchFamily="34" charset="0"/>
              </a:rPr>
              <a:t>Tilmelding:</a:t>
            </a:r>
            <a:r>
              <a:rPr lang="da-DK" sz="2000" dirty="0">
                <a:latin typeface="Aptos Narrow" panose="020B0004020202020204" pitchFamily="34" charset="0"/>
              </a:rPr>
              <a:t> </a:t>
            </a:r>
          </a:p>
          <a:p>
            <a:r>
              <a:rPr lang="da-DK" sz="2000" dirty="0">
                <a:latin typeface="Aptos Narrow" panose="020B0004020202020204" pitchFamily="34" charset="0"/>
              </a:rPr>
              <a:t>🔹Ansat i Region Nordjylland, Midtjylland, Syddanmark eller Sjælland:</a:t>
            </a:r>
            <a:r>
              <a:rPr lang="da-DK" sz="2000" dirty="0">
                <a:solidFill>
                  <a:srgbClr val="00B0F0"/>
                </a:solidFill>
                <a:latin typeface="Aptos Narrow" panose="020B0004020202020204" pitchFamily="34" charset="0"/>
              </a:rPr>
              <a:t> </a:t>
            </a:r>
            <a:r>
              <a:rPr lang="da-DK" sz="2000" dirty="0">
                <a:solidFill>
                  <a:srgbClr val="00B0F0"/>
                </a:solidFill>
                <a:latin typeface="Aptos Narrow" panose="020B0004020202020204" pitchFamily="34" charset="0"/>
                <a:hlinkClick r:id="rId3">
                  <a:extLst>
                    <a:ext uri="{A12FA001-AC4F-418D-AE19-62706E023703}">
                      <ahyp:hlinkClr xmlns:ahyp="http://schemas.microsoft.com/office/drawing/2018/hyperlinkcolor" val="tx"/>
                    </a:ext>
                  </a:extLst>
                </a:hlinkClick>
              </a:rPr>
              <a:t>Tilmelding her</a:t>
            </a:r>
            <a:endParaRPr lang="da-DK" sz="2000" dirty="0">
              <a:solidFill>
                <a:srgbClr val="00B0F0"/>
              </a:solidFill>
              <a:latin typeface="Aptos Narrow" panose="020B0004020202020204" pitchFamily="34" charset="0"/>
            </a:endParaRPr>
          </a:p>
          <a:p>
            <a:r>
              <a:rPr lang="da-DK" sz="2000" dirty="0">
                <a:latin typeface="Aptos Narrow" panose="020B0004020202020204" pitchFamily="34" charset="0"/>
              </a:rPr>
              <a:t>🔹Ansat i Region Hovedstaden: </a:t>
            </a:r>
            <a:r>
              <a:rPr lang="da-DK" sz="2000" dirty="0">
                <a:solidFill>
                  <a:srgbClr val="009CE8"/>
                </a:solidFill>
                <a:latin typeface="Aptos Narrow" panose="020B0004020202020204" pitchFamily="34" charset="0"/>
                <a:hlinkClick r:id="rId4">
                  <a:extLst>
                    <a:ext uri="{A12FA001-AC4F-418D-AE19-62706E023703}">
                      <ahyp:hlinkClr xmlns:ahyp="http://schemas.microsoft.com/office/drawing/2018/hyperlinkcolor" val="tx"/>
                    </a:ext>
                  </a:extLst>
                </a:hlinkClick>
              </a:rPr>
              <a:t>Tilmelding her</a:t>
            </a:r>
            <a:endParaRPr lang="da-DK" sz="2000" dirty="0">
              <a:solidFill>
                <a:srgbClr val="009CE8"/>
              </a:solidFill>
              <a:latin typeface="Aptos Narrow" panose="020B0004020202020204" pitchFamily="34" charset="0"/>
            </a:endParaRPr>
          </a:p>
          <a:p>
            <a:endParaRPr lang="da-DK" sz="2000" dirty="0">
              <a:latin typeface="Aptos Narrow" panose="020B0004020202020204" pitchFamily="34" charset="0"/>
            </a:endParaRPr>
          </a:p>
          <a:p>
            <a:r>
              <a:rPr lang="da-DK" sz="2000" dirty="0">
                <a:latin typeface="Aptos Narrow" panose="020B0004020202020204" pitchFamily="34" charset="0"/>
              </a:rPr>
              <a:t>📍 </a:t>
            </a:r>
            <a:r>
              <a:rPr lang="da-DK" sz="2000" b="1" dirty="0">
                <a:latin typeface="Aptos Narrow" panose="020B0004020202020204" pitchFamily="34" charset="0"/>
              </a:rPr>
              <a:t>Læringsseminar: 25. november fra 9.30-16.30, Hotel Nyborg Strand</a:t>
            </a:r>
          </a:p>
          <a:p>
            <a:r>
              <a:rPr lang="da-DK" sz="2000" dirty="0">
                <a:latin typeface="Aptos Narrow" panose="020B0004020202020204" pitchFamily="34" charset="0"/>
              </a:rPr>
              <a:t>På det første læringsseminar for LKT UVI vil datateamet være til stede på en sidesession. Her kan du stille spørgsmål ,og der vil der være mulighed for dialog og sparring.</a:t>
            </a:r>
          </a:p>
          <a:p>
            <a:r>
              <a:rPr lang="da-DK" sz="2000" u="sng" dirty="0">
                <a:latin typeface="Aptos Narrow" panose="020B0004020202020204" pitchFamily="34" charset="0"/>
              </a:rPr>
              <a:t>Tilmelding:</a:t>
            </a:r>
          </a:p>
          <a:p>
            <a:r>
              <a:rPr lang="da-DK" sz="2000" dirty="0">
                <a:latin typeface="Aptos Narrow" panose="020B0004020202020204" pitchFamily="34" charset="0"/>
              </a:rPr>
              <a:t>🔹 Ansat i Region Nordjylland, Midtjylland, Syddanmark eller Sjælland: </a:t>
            </a:r>
            <a:r>
              <a:rPr lang="da-DK" sz="2000" dirty="0">
                <a:solidFill>
                  <a:srgbClr val="009CE8"/>
                </a:solidFill>
                <a:latin typeface="Aptos Narrow" panose="020B0004020202020204" pitchFamily="34" charset="0"/>
                <a:hlinkClick r:id="rId5">
                  <a:extLst>
                    <a:ext uri="{A12FA001-AC4F-418D-AE19-62706E023703}">
                      <ahyp:hlinkClr xmlns:ahyp="http://schemas.microsoft.com/office/drawing/2018/hyperlinkcolor" val="tx"/>
                    </a:ext>
                  </a:extLst>
                </a:hlinkClick>
              </a:rPr>
              <a:t>Tilmelding her</a:t>
            </a:r>
            <a:endParaRPr lang="da-DK" sz="2000" dirty="0">
              <a:solidFill>
                <a:srgbClr val="009CE8"/>
              </a:solidFill>
              <a:latin typeface="Aptos Narrow" panose="020B0004020202020204" pitchFamily="34" charset="0"/>
            </a:endParaRPr>
          </a:p>
          <a:p>
            <a:r>
              <a:rPr lang="da-DK" sz="2000" dirty="0">
                <a:latin typeface="Aptos Narrow" panose="020B0004020202020204" pitchFamily="34" charset="0"/>
              </a:rPr>
              <a:t>🔹 Ansat i Region Hovedstaden: </a:t>
            </a:r>
            <a:r>
              <a:rPr lang="da-DK" sz="2000" dirty="0">
                <a:solidFill>
                  <a:srgbClr val="009CE8"/>
                </a:solidFill>
                <a:latin typeface="Aptos Narrow" panose="020B0004020202020204" pitchFamily="34" charset="0"/>
                <a:hlinkClick r:id="rId6">
                  <a:extLst>
                    <a:ext uri="{A12FA001-AC4F-418D-AE19-62706E023703}">
                      <ahyp:hlinkClr xmlns:ahyp="http://schemas.microsoft.com/office/drawing/2018/hyperlinkcolor" val="tx"/>
                    </a:ext>
                  </a:extLst>
                </a:hlinkClick>
              </a:rPr>
              <a:t>Tilmelding her</a:t>
            </a:r>
            <a:endParaRPr lang="da-DK" sz="2000" dirty="0">
              <a:solidFill>
                <a:srgbClr val="009CE8"/>
              </a:solidFill>
              <a:latin typeface="Aptos Narrow" panose="020B0004020202020204" pitchFamily="34" charset="0"/>
            </a:endParaRPr>
          </a:p>
          <a:p>
            <a:endParaRPr lang="da-DK" dirty="0"/>
          </a:p>
        </p:txBody>
      </p:sp>
      <p:sp>
        <p:nvSpPr>
          <p:cNvPr id="4" name="Pladsholder til slidenummer 3">
            <a:extLst>
              <a:ext uri="{FF2B5EF4-FFF2-40B4-BE49-F238E27FC236}">
                <a16:creationId xmlns:a16="http://schemas.microsoft.com/office/drawing/2014/main" id="{1F168803-A844-2B2A-E120-99280B3CFC75}"/>
              </a:ext>
            </a:extLst>
          </p:cNvPr>
          <p:cNvSpPr>
            <a:spLocks noGrp="1"/>
          </p:cNvSpPr>
          <p:nvPr>
            <p:ph type="sldNum" sz="quarter" idx="4"/>
          </p:nvPr>
        </p:nvSpPr>
        <p:spPr/>
        <p:txBody>
          <a:bodyPr/>
          <a:lstStyle/>
          <a:p>
            <a:fld id="{0DAB5548-7253-48D6-B95B-F3D312A72220}" type="slidenum">
              <a:rPr lang="da-DK" smtClean="0"/>
              <a:pPr/>
              <a:t>28</a:t>
            </a:fld>
            <a:endParaRPr lang="da-DK" dirty="0"/>
          </a:p>
        </p:txBody>
      </p:sp>
    </p:spTree>
    <p:extLst>
      <p:ext uri="{BB962C8B-B14F-4D97-AF65-F5344CB8AC3E}">
        <p14:creationId xmlns:p14="http://schemas.microsoft.com/office/powerpoint/2010/main" val="806931990"/>
      </p:ext>
    </p:extLst>
  </p:cSld>
  <p:clrMapOvr>
    <a:masterClrMapping/>
  </p:clrMapOvr>
  <p:extLst>
    <p:ext uri="{6950BFC3-D8DA-4A85-94F7-54DA5524770B}">
      <p188:commentRel xmlns:p188="http://schemas.microsoft.com/office/powerpoint/2018/8/main" r:id="rId2"/>
    </p:ext>
  </p:extLs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ato 1">
            <a:extLst>
              <a:ext uri="{FF2B5EF4-FFF2-40B4-BE49-F238E27FC236}">
                <a16:creationId xmlns:a16="http://schemas.microsoft.com/office/drawing/2014/main" id="{D359F471-52C7-4B9C-190E-EA77E597C8B3}"/>
              </a:ext>
            </a:extLst>
          </p:cNvPr>
          <p:cNvSpPr>
            <a:spLocks noGrp="1"/>
          </p:cNvSpPr>
          <p:nvPr>
            <p:ph type="dt" sz="half" idx="10"/>
          </p:nvPr>
        </p:nvSpPr>
        <p:spPr/>
        <p:txBody>
          <a:bodyPr/>
          <a:lstStyle/>
          <a:p>
            <a:endParaRPr lang="da-DK" dirty="0"/>
          </a:p>
        </p:txBody>
      </p:sp>
      <p:sp>
        <p:nvSpPr>
          <p:cNvPr id="3" name="Pladsholder til sidefod 2">
            <a:extLst>
              <a:ext uri="{FF2B5EF4-FFF2-40B4-BE49-F238E27FC236}">
                <a16:creationId xmlns:a16="http://schemas.microsoft.com/office/drawing/2014/main" id="{B765AB6E-ADC7-3362-7ABD-9D25F3DFCC2F}"/>
              </a:ext>
            </a:extLst>
          </p:cNvPr>
          <p:cNvSpPr>
            <a:spLocks noGrp="1"/>
          </p:cNvSpPr>
          <p:nvPr>
            <p:ph type="ftr" sz="quarter" idx="11"/>
          </p:nvPr>
        </p:nvSpPr>
        <p:spPr/>
        <p:txBody>
          <a:bodyPr/>
          <a:lstStyle/>
          <a:p>
            <a:endParaRPr lang="en-GB"/>
          </a:p>
        </p:txBody>
      </p:sp>
      <p:sp>
        <p:nvSpPr>
          <p:cNvPr id="4" name="Titel 3">
            <a:extLst>
              <a:ext uri="{FF2B5EF4-FFF2-40B4-BE49-F238E27FC236}">
                <a16:creationId xmlns:a16="http://schemas.microsoft.com/office/drawing/2014/main" id="{E9FC2EAC-65FA-0B0B-89AF-151770B741E9}"/>
              </a:ext>
            </a:extLst>
          </p:cNvPr>
          <p:cNvSpPr>
            <a:spLocks noGrp="1"/>
          </p:cNvSpPr>
          <p:nvPr>
            <p:ph type="title"/>
          </p:nvPr>
        </p:nvSpPr>
        <p:spPr>
          <a:xfrm>
            <a:off x="695400" y="1484784"/>
            <a:ext cx="4392488" cy="1657304"/>
          </a:xfrm>
        </p:spPr>
        <p:txBody>
          <a:bodyPr/>
          <a:lstStyle/>
          <a:p>
            <a:r>
              <a:rPr lang="da-DK" sz="3200" dirty="0">
                <a:latin typeface="Aptos Narrow" panose="020B0004020202020204" pitchFamily="34" charset="0"/>
              </a:rPr>
              <a:t>Kontakt til datateamet</a:t>
            </a:r>
          </a:p>
        </p:txBody>
      </p:sp>
      <p:sp>
        <p:nvSpPr>
          <p:cNvPr id="5" name="Undertitel 4">
            <a:extLst>
              <a:ext uri="{FF2B5EF4-FFF2-40B4-BE49-F238E27FC236}">
                <a16:creationId xmlns:a16="http://schemas.microsoft.com/office/drawing/2014/main" id="{E6BD3B5B-CBC3-7BFE-DBBA-2BCC57F126B9}"/>
              </a:ext>
            </a:extLst>
          </p:cNvPr>
          <p:cNvSpPr>
            <a:spLocks noGrp="1"/>
          </p:cNvSpPr>
          <p:nvPr>
            <p:ph type="subTitle" idx="1"/>
          </p:nvPr>
        </p:nvSpPr>
        <p:spPr>
          <a:xfrm>
            <a:off x="669834" y="2420888"/>
            <a:ext cx="4922110" cy="3312368"/>
          </a:xfrm>
        </p:spPr>
        <p:txBody>
          <a:bodyPr/>
          <a:lstStyle/>
          <a:p>
            <a:r>
              <a:rPr lang="da-DK" dirty="0">
                <a:latin typeface="Aptos Narrow" panose="020B0004020202020204" pitchFamily="34" charset="0"/>
              </a:rPr>
              <a:t>Har du spørgsmål til data, eller oplever du udfordringer med indberetning eller visning af data, er du altid velkommen til at kontakte os via vores </a:t>
            </a:r>
            <a:r>
              <a:rPr lang="da-DK" dirty="0" err="1">
                <a:latin typeface="Aptos Narrow" panose="020B0004020202020204" pitchFamily="34" charset="0"/>
              </a:rPr>
              <a:t>fællespostkasse</a:t>
            </a:r>
            <a:r>
              <a:rPr lang="da-DK" dirty="0">
                <a:latin typeface="Aptos Narrow" panose="020B0004020202020204" pitchFamily="34" charset="0"/>
              </a:rPr>
              <a:t>: </a:t>
            </a:r>
          </a:p>
          <a:p>
            <a:endParaRPr lang="da-DK" dirty="0">
              <a:latin typeface="Aptos Narrow" panose="020B0004020202020204" pitchFamily="34" charset="0"/>
            </a:endParaRPr>
          </a:p>
          <a:p>
            <a:r>
              <a:rPr lang="da-DK" dirty="0">
                <a:latin typeface="Aptos Narrow" panose="020B0004020202020204" pitchFamily="34" charset="0"/>
                <a:hlinkClick r:id="rId2">
                  <a:extLst>
                    <a:ext uri="{A12FA001-AC4F-418D-AE19-62706E023703}">
                      <ahyp:hlinkClr xmlns:ahyp="http://schemas.microsoft.com/office/drawing/2018/hyperlinkcolor" val="tx"/>
                    </a:ext>
                  </a:extLst>
                </a:hlinkClick>
              </a:rPr>
              <a:t>csu-fp-lkt-uvi-data@regionh.dk</a:t>
            </a:r>
            <a:endParaRPr lang="da-DK" dirty="0">
              <a:latin typeface="Aptos Narrow" panose="020B0004020202020204" pitchFamily="34" charset="0"/>
            </a:endParaRPr>
          </a:p>
        </p:txBody>
      </p:sp>
      <p:sp>
        <p:nvSpPr>
          <p:cNvPr id="6" name="Pladsholder til slidenummer 5">
            <a:extLst>
              <a:ext uri="{FF2B5EF4-FFF2-40B4-BE49-F238E27FC236}">
                <a16:creationId xmlns:a16="http://schemas.microsoft.com/office/drawing/2014/main" id="{850C85A9-F6E8-3E43-7788-6590B10F8BF6}"/>
              </a:ext>
            </a:extLst>
          </p:cNvPr>
          <p:cNvSpPr>
            <a:spLocks noGrp="1"/>
          </p:cNvSpPr>
          <p:nvPr>
            <p:ph type="sldNum" sz="quarter" idx="4"/>
          </p:nvPr>
        </p:nvSpPr>
        <p:spPr/>
        <p:txBody>
          <a:bodyPr/>
          <a:lstStyle/>
          <a:p>
            <a:fld id="{0DAB5548-7253-48D6-B95B-F3D312A72220}" type="slidenum">
              <a:rPr lang="da-DK" smtClean="0"/>
              <a:pPr/>
              <a:t>29</a:t>
            </a:fld>
            <a:endParaRPr lang="da-DK" dirty="0"/>
          </a:p>
        </p:txBody>
      </p:sp>
      <p:pic>
        <p:nvPicPr>
          <p:cNvPr id="10" name="Grafik 9" descr="Mail kontur">
            <a:extLst>
              <a:ext uri="{FF2B5EF4-FFF2-40B4-BE49-F238E27FC236}">
                <a16:creationId xmlns:a16="http://schemas.microsoft.com/office/drawing/2014/main" id="{76F0B5C7-3BEF-379B-2BBF-84A1788941F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511824" y="4077072"/>
            <a:ext cx="755524" cy="755524"/>
          </a:xfrm>
          <a:prstGeom prst="rect">
            <a:avLst/>
          </a:prstGeom>
        </p:spPr>
      </p:pic>
    </p:spTree>
    <p:extLst>
      <p:ext uri="{BB962C8B-B14F-4D97-AF65-F5344CB8AC3E}">
        <p14:creationId xmlns:p14="http://schemas.microsoft.com/office/powerpoint/2010/main" val="9809901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slidenummer 3">
            <a:extLst>
              <a:ext uri="{FF2B5EF4-FFF2-40B4-BE49-F238E27FC236}">
                <a16:creationId xmlns:a16="http://schemas.microsoft.com/office/drawing/2014/main" id="{1F168803-A844-2B2A-E120-99280B3CFC75}"/>
              </a:ext>
            </a:extLst>
          </p:cNvPr>
          <p:cNvSpPr>
            <a:spLocks noGrp="1"/>
          </p:cNvSpPr>
          <p:nvPr>
            <p:ph type="sldNum" sz="quarter" idx="4"/>
          </p:nvPr>
        </p:nvSpPr>
        <p:spPr/>
        <p:txBody>
          <a:bodyPr/>
          <a:lstStyle/>
          <a:p>
            <a:fld id="{0DAB5548-7253-48D6-B95B-F3D312A72220}" type="slidenum">
              <a:rPr lang="da-DK" smtClean="0"/>
              <a:pPr/>
              <a:t>3</a:t>
            </a:fld>
            <a:endParaRPr lang="da-DK" dirty="0"/>
          </a:p>
        </p:txBody>
      </p:sp>
      <p:sp>
        <p:nvSpPr>
          <p:cNvPr id="11" name="Pladsholder til slidenummer 6">
            <a:extLst>
              <a:ext uri="{FF2B5EF4-FFF2-40B4-BE49-F238E27FC236}">
                <a16:creationId xmlns:a16="http://schemas.microsoft.com/office/drawing/2014/main" id="{C9C4646E-C00A-A1D7-C017-AED7BE08B2D1}"/>
              </a:ext>
            </a:extLst>
          </p:cNvPr>
          <p:cNvSpPr txBox="1">
            <a:spLocks/>
          </p:cNvSpPr>
          <p:nvPr/>
        </p:nvSpPr>
        <p:spPr>
          <a:xfrm>
            <a:off x="11504613" y="6288074"/>
            <a:ext cx="687386" cy="180000"/>
          </a:xfrm>
          <a:prstGeom prst="rect">
            <a:avLst/>
          </a:prstGeom>
        </p:spPr>
        <p:txBody>
          <a:bodyPr vert="horz" lIns="0" tIns="0" rIns="0" bIns="0" rtlCol="0" anchor="t" anchorCtr="0">
            <a:noAutofit/>
          </a:bodyPr>
          <a:lstStyle>
            <a:defPPr>
              <a:defRPr lang="da-DK"/>
            </a:defPPr>
            <a:lvl1pPr marL="0" algn="ctr" defTabSz="914400" rtl="0" eaLnBrk="1" latinLnBrk="0" hangingPunct="1">
              <a:defRPr lang="da-DK" sz="900" b="0" kern="1200" smtClean="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DAB5548-7253-48D6-B95B-F3D312A72220}" type="slidenum">
              <a:rPr lang="da-DK" smtClean="0">
                <a:latin typeface="Aptos Narrow" panose="020B0004020202020204" pitchFamily="34" charset="0"/>
              </a:rPr>
              <a:pPr/>
              <a:t>3</a:t>
            </a:fld>
            <a:endParaRPr lang="da-DK" dirty="0">
              <a:latin typeface="Aptos Narrow" panose="020B0004020202020204" pitchFamily="34" charset="0"/>
            </a:endParaRPr>
          </a:p>
        </p:txBody>
      </p:sp>
      <p:sp>
        <p:nvSpPr>
          <p:cNvPr id="12" name="Titel 5">
            <a:extLst>
              <a:ext uri="{FF2B5EF4-FFF2-40B4-BE49-F238E27FC236}">
                <a16:creationId xmlns:a16="http://schemas.microsoft.com/office/drawing/2014/main" id="{EBBFB96F-CEEB-5CF3-EE87-C87B403E7787}"/>
              </a:ext>
            </a:extLst>
          </p:cNvPr>
          <p:cNvSpPr txBox="1">
            <a:spLocks/>
          </p:cNvSpPr>
          <p:nvPr/>
        </p:nvSpPr>
        <p:spPr>
          <a:xfrm>
            <a:off x="5715924" y="692696"/>
            <a:ext cx="4628746" cy="1008112"/>
          </a:xfrm>
          <a:prstGeom prst="rect">
            <a:avLst/>
          </a:prstGeom>
        </p:spPr>
        <p:txBody>
          <a:bodyPr vert="horz" lIns="0" tIns="0" rIns="0" bIns="0" rtlCol="0" anchor="b" anchorCtr="0">
            <a:noAutofit/>
          </a:bodyPr>
          <a:lstStyle>
            <a:lvl1pPr algn="l" defTabSz="914400" rtl="0" eaLnBrk="1" latinLnBrk="0" hangingPunct="1">
              <a:lnSpc>
                <a:spcPct val="85000"/>
              </a:lnSpc>
              <a:spcBef>
                <a:spcPct val="0"/>
              </a:spcBef>
              <a:buNone/>
              <a:defRPr sz="2800" b="1" kern="1200">
                <a:solidFill>
                  <a:schemeClr val="tx1"/>
                </a:solidFill>
                <a:latin typeface="+mj-lt"/>
                <a:ea typeface="+mj-ea"/>
                <a:cs typeface="+mj-cs"/>
              </a:defRPr>
            </a:lvl1pPr>
          </a:lstStyle>
          <a:p>
            <a:endParaRPr lang="da-DK" dirty="0">
              <a:latin typeface="Aptos Narrow" panose="020B0004020202020204" pitchFamily="34" charset="0"/>
            </a:endParaRPr>
          </a:p>
        </p:txBody>
      </p:sp>
      <p:sp>
        <p:nvSpPr>
          <p:cNvPr id="17" name="Titel 8">
            <a:extLst>
              <a:ext uri="{FF2B5EF4-FFF2-40B4-BE49-F238E27FC236}">
                <a16:creationId xmlns:a16="http://schemas.microsoft.com/office/drawing/2014/main" id="{93C17834-4C74-932C-688F-58D64E11AA29}"/>
              </a:ext>
            </a:extLst>
          </p:cNvPr>
          <p:cNvSpPr>
            <a:spLocks noGrp="1"/>
          </p:cNvSpPr>
          <p:nvPr>
            <p:ph type="title"/>
          </p:nvPr>
        </p:nvSpPr>
        <p:spPr>
          <a:xfrm>
            <a:off x="2711624" y="2924944"/>
            <a:ext cx="6768752" cy="1008112"/>
          </a:xfrm>
        </p:spPr>
        <p:txBody>
          <a:bodyPr/>
          <a:lstStyle/>
          <a:p>
            <a:r>
              <a:rPr lang="da-DK" sz="6000" dirty="0">
                <a:latin typeface="Aptos Narrow" panose="020B0004020202020204" pitchFamily="34" charset="0"/>
              </a:rPr>
              <a:t>Introduktion til data</a:t>
            </a:r>
          </a:p>
        </p:txBody>
      </p:sp>
    </p:spTree>
    <p:extLst>
      <p:ext uri="{BB962C8B-B14F-4D97-AF65-F5344CB8AC3E}">
        <p14:creationId xmlns:p14="http://schemas.microsoft.com/office/powerpoint/2010/main" val="131613627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08D8432-549E-0305-B74E-98AA78B9AB11}"/>
              </a:ext>
            </a:extLst>
          </p:cNvPr>
          <p:cNvSpPr>
            <a:spLocks noGrp="1"/>
          </p:cNvSpPr>
          <p:nvPr>
            <p:ph type="title"/>
          </p:nvPr>
        </p:nvSpPr>
        <p:spPr>
          <a:xfrm>
            <a:off x="695401" y="-27384"/>
            <a:ext cx="10801198" cy="1008112"/>
          </a:xfrm>
        </p:spPr>
        <p:txBody>
          <a:bodyPr/>
          <a:lstStyle/>
          <a:p>
            <a:r>
              <a:rPr lang="da-DK" dirty="0">
                <a:latin typeface="Aptos Narrow" panose="020B0004020202020204" pitchFamily="34" charset="0"/>
              </a:rPr>
              <a:t>Kontaktoplysninger til den nationale projektledelse samt regionale tovholdere</a:t>
            </a:r>
          </a:p>
        </p:txBody>
      </p:sp>
      <p:sp>
        <p:nvSpPr>
          <p:cNvPr id="3" name="Pladsholder til indhold 2">
            <a:extLst>
              <a:ext uri="{FF2B5EF4-FFF2-40B4-BE49-F238E27FC236}">
                <a16:creationId xmlns:a16="http://schemas.microsoft.com/office/drawing/2014/main" id="{904B42E8-324A-721B-42BD-59B0F07D1E94}"/>
              </a:ext>
            </a:extLst>
          </p:cNvPr>
          <p:cNvSpPr>
            <a:spLocks noGrp="1"/>
          </p:cNvSpPr>
          <p:nvPr>
            <p:ph sz="quarter" idx="13"/>
          </p:nvPr>
        </p:nvSpPr>
        <p:spPr>
          <a:xfrm>
            <a:off x="667758" y="1412776"/>
            <a:ext cx="10801198" cy="4464496"/>
          </a:xfrm>
        </p:spPr>
        <p:txBody>
          <a:bodyPr/>
          <a:lstStyle/>
          <a:p>
            <a:r>
              <a:rPr lang="da-DK" dirty="0">
                <a:hlinkClick r:id="rId3"/>
              </a:rPr>
              <a:t>nne.dreyer.nies@regionh.dk</a:t>
            </a:r>
            <a:r>
              <a:rPr lang="da-DK" dirty="0"/>
              <a:t> </a:t>
            </a:r>
          </a:p>
          <a:p>
            <a:endParaRPr lang="da-DK" dirty="0"/>
          </a:p>
          <a:p>
            <a:endParaRPr lang="da-DK" dirty="0"/>
          </a:p>
        </p:txBody>
      </p:sp>
      <p:sp>
        <p:nvSpPr>
          <p:cNvPr id="4" name="Pladsholder til slidenummer 3">
            <a:extLst>
              <a:ext uri="{FF2B5EF4-FFF2-40B4-BE49-F238E27FC236}">
                <a16:creationId xmlns:a16="http://schemas.microsoft.com/office/drawing/2014/main" id="{220EAFC6-0E22-3AC6-730D-7F4709D7C096}"/>
              </a:ext>
            </a:extLst>
          </p:cNvPr>
          <p:cNvSpPr>
            <a:spLocks noGrp="1"/>
          </p:cNvSpPr>
          <p:nvPr>
            <p:ph type="sldNum" sz="quarter" idx="4"/>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0DAB5548-7253-48D6-B95B-F3D312A72220}" type="slidenum">
              <a:rPr kumimoji="0" lang="da-DK" sz="900" b="0" i="0" u="none" strike="noStrike" kern="1200" cap="none" spc="0" normalizeH="0" baseline="0" noProof="0" smtClean="0">
                <a:ln>
                  <a:noFill/>
                </a:ln>
                <a:solidFill>
                  <a:srgbClr val="FFFFFF"/>
                </a:solidFill>
                <a:effectLst/>
                <a:uLnTx/>
                <a:uFillTx/>
                <a:latin typeface="Arial"/>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30</a:t>
            </a:fld>
            <a:endParaRPr kumimoji="0" lang="da-DK" sz="900" b="0" i="0" u="none" strike="noStrike" kern="1200" cap="none" spc="0" normalizeH="0" baseline="0" noProof="0" dirty="0">
              <a:ln>
                <a:noFill/>
              </a:ln>
              <a:solidFill>
                <a:srgbClr val="FFFFFF"/>
              </a:solidFill>
              <a:effectLst/>
              <a:uLnTx/>
              <a:uFillTx/>
              <a:latin typeface="Arial"/>
              <a:ea typeface="+mn-ea"/>
              <a:cs typeface="+mn-cs"/>
            </a:endParaRPr>
          </a:p>
        </p:txBody>
      </p:sp>
      <p:graphicFrame>
        <p:nvGraphicFramePr>
          <p:cNvPr id="14" name="Tabel 13">
            <a:extLst>
              <a:ext uri="{FF2B5EF4-FFF2-40B4-BE49-F238E27FC236}">
                <a16:creationId xmlns:a16="http://schemas.microsoft.com/office/drawing/2014/main" id="{147F52EF-ABD4-F4A4-0331-54F8E93100EC}"/>
              </a:ext>
            </a:extLst>
          </p:cNvPr>
          <p:cNvGraphicFramePr>
            <a:graphicFrameLocks noGrp="1"/>
          </p:cNvGraphicFramePr>
          <p:nvPr>
            <p:extLst>
              <p:ext uri="{D42A27DB-BD31-4B8C-83A1-F6EECF244321}">
                <p14:modId xmlns:p14="http://schemas.microsoft.com/office/powerpoint/2010/main" val="538032597"/>
              </p:ext>
            </p:extLst>
          </p:nvPr>
        </p:nvGraphicFramePr>
        <p:xfrm>
          <a:off x="723282" y="1196752"/>
          <a:ext cx="9045126" cy="4891357"/>
        </p:xfrm>
        <a:graphic>
          <a:graphicData uri="http://schemas.openxmlformats.org/drawingml/2006/table">
            <a:tbl>
              <a:tblPr firstRow="1" bandRow="1">
                <a:tableStyleId>{327F97BB-C833-4FB7-BDE5-3F7075034690}</a:tableStyleId>
              </a:tblPr>
              <a:tblGrid>
                <a:gridCol w="1917596">
                  <a:extLst>
                    <a:ext uri="{9D8B030D-6E8A-4147-A177-3AD203B41FA5}">
                      <a16:colId xmlns:a16="http://schemas.microsoft.com/office/drawing/2014/main" val="757681803"/>
                    </a:ext>
                  </a:extLst>
                </a:gridCol>
                <a:gridCol w="7127530">
                  <a:extLst>
                    <a:ext uri="{9D8B030D-6E8A-4147-A177-3AD203B41FA5}">
                      <a16:colId xmlns:a16="http://schemas.microsoft.com/office/drawing/2014/main" val="4000286813"/>
                    </a:ext>
                  </a:extLst>
                </a:gridCol>
              </a:tblGrid>
              <a:tr h="740887">
                <a:tc>
                  <a:txBody>
                    <a:bodyPr/>
                    <a:lstStyle/>
                    <a:p>
                      <a:r>
                        <a:rPr lang="da-DK" b="1" dirty="0">
                          <a:solidFill>
                            <a:schemeClr val="bg1"/>
                          </a:solidFill>
                          <a:latin typeface="Aptos Narrow" panose="020B0004020202020204" pitchFamily="34" charset="0"/>
                        </a:rPr>
                        <a:t>Nationale projektledere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b="0" dirty="0">
                          <a:solidFill>
                            <a:schemeClr val="bg1"/>
                          </a:solidFill>
                          <a:latin typeface="Aptos Narrow" panose="020B0004020202020204" pitchFamily="34" charset="0"/>
                        </a:rPr>
                        <a:t>Lisbeth Karlshøj: </a:t>
                      </a:r>
                      <a:r>
                        <a:rPr lang="da-DK" b="0" dirty="0">
                          <a:solidFill>
                            <a:schemeClr val="bg1"/>
                          </a:solidFill>
                          <a:latin typeface="Aptos Narrow" panose="020B0004020202020204" pitchFamily="34" charset="0"/>
                          <a:hlinkClick r:id="rId4"/>
                        </a:rPr>
                        <a:t>lisbeth.karlshoej@regionh.dk</a:t>
                      </a:r>
                      <a:r>
                        <a:rPr lang="da-DK" b="0" dirty="0">
                          <a:solidFill>
                            <a:schemeClr val="bg1"/>
                          </a:solidFill>
                          <a:latin typeface="Aptos Narrow" panose="020B0004020202020204" pitchFamily="34" charset="0"/>
                        </a:rPr>
                        <a:t>  </a:t>
                      </a:r>
                    </a:p>
                    <a:p>
                      <a:r>
                        <a:rPr lang="da-DK" b="0" dirty="0">
                          <a:solidFill>
                            <a:schemeClr val="bg1"/>
                          </a:solidFill>
                          <a:latin typeface="Aptos Narrow" panose="020B0004020202020204" pitchFamily="34" charset="0"/>
                        </a:rPr>
                        <a:t>Nynne Dreyer Nies: </a:t>
                      </a:r>
                      <a:r>
                        <a:rPr lang="pt-BR" b="0" dirty="0">
                          <a:solidFill>
                            <a:schemeClr val="bg1"/>
                          </a:solidFill>
                          <a:latin typeface="Aptos Narrow" panose="020B0004020202020204" pitchFamily="34" charset="0"/>
                          <a:hlinkClick r:id="rId5"/>
                        </a:rPr>
                        <a:t>nynne.dreyer.nies@regionh.dk</a:t>
                      </a:r>
                      <a:r>
                        <a:rPr lang="pt-BR" b="0" dirty="0">
                          <a:solidFill>
                            <a:schemeClr val="bg1"/>
                          </a:solidFill>
                          <a:latin typeface="Aptos Narrow" panose="020B0004020202020204" pitchFamily="34" charset="0"/>
                        </a:rPr>
                        <a:t>  </a:t>
                      </a:r>
                      <a:endParaRPr lang="da-DK" b="0" dirty="0">
                        <a:solidFill>
                          <a:schemeClr val="bg1"/>
                        </a:solidFill>
                        <a:latin typeface="Aptos Narrow" panose="020B0004020202020204" pitchFamily="34" charset="0"/>
                      </a:endParaRPr>
                    </a:p>
                  </a:txBody>
                  <a:tcPr/>
                </a:tc>
                <a:extLst>
                  <a:ext uri="{0D108BD9-81ED-4DB2-BD59-A6C34878D82A}">
                    <a16:rowId xmlns:a16="http://schemas.microsoft.com/office/drawing/2014/main" val="3154354461"/>
                  </a:ext>
                </a:extLst>
              </a:tr>
              <a:tr h="429243">
                <a:tc gridSpan="2">
                  <a:txBody>
                    <a:bodyPr/>
                    <a:lstStyle/>
                    <a:p>
                      <a:r>
                        <a:rPr lang="da-DK" b="1" dirty="0">
                          <a:solidFill>
                            <a:schemeClr val="bg1"/>
                          </a:solidFill>
                          <a:latin typeface="Aptos Narrow" panose="020B0004020202020204" pitchFamily="34" charset="0"/>
                        </a:rPr>
                        <a:t>Regionale </a:t>
                      </a:r>
                    </a:p>
                    <a:p>
                      <a:r>
                        <a:rPr lang="da-DK" b="1" dirty="0">
                          <a:solidFill>
                            <a:schemeClr val="bg1"/>
                          </a:solidFill>
                          <a:latin typeface="Aptos Narrow" panose="020B0004020202020204" pitchFamily="34" charset="0"/>
                        </a:rPr>
                        <a:t>tovholdere                                          </a:t>
                      </a:r>
                    </a:p>
                  </a:txBody>
                  <a:tcPr/>
                </a:tc>
                <a:tc hMerge="1">
                  <a:txBody>
                    <a:bodyPr/>
                    <a:lstStyle/>
                    <a:p>
                      <a:endParaRPr lang="da-DK" b="1" dirty="0">
                        <a:solidFill>
                          <a:schemeClr val="bg1"/>
                        </a:solidFill>
                      </a:endParaRPr>
                    </a:p>
                  </a:txBody>
                  <a:tcPr/>
                </a:tc>
                <a:extLst>
                  <a:ext uri="{0D108BD9-81ED-4DB2-BD59-A6C34878D82A}">
                    <a16:rowId xmlns:a16="http://schemas.microsoft.com/office/drawing/2014/main" val="1847011060"/>
                  </a:ext>
                </a:extLst>
              </a:tr>
              <a:tr h="429243">
                <a:tc>
                  <a:txBody>
                    <a:bodyPr/>
                    <a:lstStyle/>
                    <a:p>
                      <a:r>
                        <a:rPr lang="da-DK" b="1" dirty="0">
                          <a:solidFill>
                            <a:schemeClr val="bg1"/>
                          </a:solidFill>
                          <a:latin typeface="Aptos Narrow" panose="020B0004020202020204" pitchFamily="34" charset="0"/>
                        </a:rPr>
                        <a:t>Region </a:t>
                      </a:r>
                    </a:p>
                  </a:txBody>
                  <a:tcPr/>
                </a:tc>
                <a:tc>
                  <a:txBody>
                    <a:bodyPr/>
                    <a:lstStyle/>
                    <a:p>
                      <a:r>
                        <a:rPr lang="da-DK" b="1" dirty="0">
                          <a:solidFill>
                            <a:schemeClr val="bg1"/>
                          </a:solidFill>
                          <a:latin typeface="Aptos Narrow" panose="020B0004020202020204" pitchFamily="34" charset="0"/>
                        </a:rPr>
                        <a:t>Navn og mail</a:t>
                      </a:r>
                    </a:p>
                  </a:txBody>
                  <a:tcPr/>
                </a:tc>
                <a:extLst>
                  <a:ext uri="{0D108BD9-81ED-4DB2-BD59-A6C34878D82A}">
                    <a16:rowId xmlns:a16="http://schemas.microsoft.com/office/drawing/2014/main" val="2756807614"/>
                  </a:ext>
                </a:extLst>
              </a:tr>
              <a:tr h="429243">
                <a:tc>
                  <a:txBody>
                    <a:bodyPr/>
                    <a:lstStyle/>
                    <a:p>
                      <a:r>
                        <a:rPr lang="da-DK" dirty="0">
                          <a:solidFill>
                            <a:schemeClr val="bg1"/>
                          </a:solidFill>
                          <a:latin typeface="Aptos Narrow" panose="020B0004020202020204" pitchFamily="34" charset="0"/>
                        </a:rPr>
                        <a:t>Nordjylland</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dirty="0">
                          <a:solidFill>
                            <a:schemeClr val="bg1"/>
                          </a:solidFill>
                          <a:latin typeface="Aptos Narrow" panose="020B0004020202020204" pitchFamily="34" charset="0"/>
                        </a:rPr>
                        <a:t>Birte Kloch Frederiksen: </a:t>
                      </a:r>
                      <a:r>
                        <a:rPr lang="sv-SE" dirty="0">
                          <a:solidFill>
                            <a:schemeClr val="bg1"/>
                          </a:solidFill>
                          <a:latin typeface="Aptos Narrow" panose="020B0004020202020204" pitchFamily="34" charset="0"/>
                          <a:hlinkClick r:id="rId6"/>
                        </a:rPr>
                        <a:t>bkf@rn.dk</a:t>
                      </a:r>
                      <a:r>
                        <a:rPr lang="sv-SE" dirty="0">
                          <a:solidFill>
                            <a:schemeClr val="bg1"/>
                          </a:solidFill>
                          <a:latin typeface="Aptos Narrow" panose="020B0004020202020204" pitchFamily="34" charset="0"/>
                        </a:rPr>
                        <a:t> </a:t>
                      </a:r>
                    </a:p>
                  </a:txBody>
                  <a:tcPr/>
                </a:tc>
                <a:extLst>
                  <a:ext uri="{0D108BD9-81ED-4DB2-BD59-A6C34878D82A}">
                    <a16:rowId xmlns:a16="http://schemas.microsoft.com/office/drawing/2014/main" val="2160438950"/>
                  </a:ext>
                </a:extLst>
              </a:tr>
              <a:tr h="429243">
                <a:tc>
                  <a:txBody>
                    <a:bodyPr/>
                    <a:lstStyle/>
                    <a:p>
                      <a:r>
                        <a:rPr lang="da-DK" dirty="0">
                          <a:solidFill>
                            <a:schemeClr val="bg1"/>
                          </a:solidFill>
                          <a:latin typeface="Aptos Narrow" panose="020B0004020202020204" pitchFamily="34" charset="0"/>
                        </a:rPr>
                        <a:t>Midtjylland</a:t>
                      </a:r>
                    </a:p>
                  </a:txBody>
                  <a:tcPr/>
                </a:tc>
                <a:tc>
                  <a:txBody>
                    <a:bodyPr/>
                    <a:lstStyle/>
                    <a:p>
                      <a:r>
                        <a:rPr lang="da-DK" dirty="0">
                          <a:solidFill>
                            <a:schemeClr val="bg1"/>
                          </a:solidFill>
                          <a:latin typeface="Aptos Narrow" panose="020B0004020202020204" pitchFamily="34" charset="0"/>
                        </a:rPr>
                        <a:t>Lica Nyerup Johansen: </a:t>
                      </a:r>
                      <a:r>
                        <a:rPr lang="da-DK" dirty="0">
                          <a:solidFill>
                            <a:schemeClr val="bg1"/>
                          </a:solidFill>
                          <a:latin typeface="Aptos Narrow" panose="020B0004020202020204" pitchFamily="34" charset="0"/>
                          <a:hlinkClick r:id="rId7"/>
                        </a:rPr>
                        <a:t>licjoh@rm.dk</a:t>
                      </a:r>
                      <a:r>
                        <a:rPr lang="da-DK" dirty="0">
                          <a:solidFill>
                            <a:schemeClr val="bg1"/>
                          </a:solidFill>
                          <a:latin typeface="Aptos Narrow" panose="020B0004020202020204" pitchFamily="34" charset="0"/>
                        </a:rPr>
                        <a:t> </a:t>
                      </a:r>
                    </a:p>
                  </a:txBody>
                  <a:tcPr/>
                </a:tc>
                <a:extLst>
                  <a:ext uri="{0D108BD9-81ED-4DB2-BD59-A6C34878D82A}">
                    <a16:rowId xmlns:a16="http://schemas.microsoft.com/office/drawing/2014/main" val="2322247996"/>
                  </a:ext>
                </a:extLst>
              </a:tr>
              <a:tr h="740887">
                <a:tc>
                  <a:txBody>
                    <a:bodyPr/>
                    <a:lstStyle/>
                    <a:p>
                      <a:r>
                        <a:rPr lang="da-DK" dirty="0">
                          <a:solidFill>
                            <a:schemeClr val="bg1"/>
                          </a:solidFill>
                          <a:latin typeface="Aptos Narrow" panose="020B0004020202020204" pitchFamily="34" charset="0"/>
                        </a:rPr>
                        <a:t>Syddanmark</a:t>
                      </a:r>
                    </a:p>
                  </a:txBody>
                  <a:tcPr/>
                </a:tc>
                <a:tc>
                  <a:txBody>
                    <a:bodyPr/>
                    <a:lstStyle/>
                    <a:p>
                      <a:r>
                        <a:rPr lang="da-DK" dirty="0">
                          <a:solidFill>
                            <a:schemeClr val="bg1"/>
                          </a:solidFill>
                          <a:latin typeface="Aptos Narrow" panose="020B0004020202020204" pitchFamily="34" charset="0"/>
                        </a:rPr>
                        <a:t>Trine Helverskov: </a:t>
                      </a:r>
                      <a:r>
                        <a:rPr lang="da-DK" dirty="0">
                          <a:solidFill>
                            <a:schemeClr val="bg1"/>
                          </a:solidFill>
                          <a:latin typeface="Aptos Narrow" panose="020B0004020202020204" pitchFamily="34" charset="0"/>
                          <a:hlinkClick r:id="rId8"/>
                        </a:rPr>
                        <a:t>trine.helverskov@rsyd.dk</a:t>
                      </a:r>
                      <a:r>
                        <a:rPr lang="da-DK" dirty="0">
                          <a:solidFill>
                            <a:schemeClr val="bg1"/>
                          </a:solidFill>
                          <a:latin typeface="Aptos Narrow" panose="020B0004020202020204" pitchFamily="34" charset="0"/>
                        </a:rPr>
                        <a:t> </a:t>
                      </a:r>
                    </a:p>
                    <a:p>
                      <a:r>
                        <a:rPr lang="da-DK" dirty="0">
                          <a:solidFill>
                            <a:schemeClr val="bg1"/>
                          </a:solidFill>
                          <a:latin typeface="Aptos Narrow" panose="020B0004020202020204" pitchFamily="34" charset="0"/>
                        </a:rPr>
                        <a:t>Susanne Søndergaard: </a:t>
                      </a:r>
                      <a:r>
                        <a:rPr lang="da-DK" dirty="0">
                          <a:solidFill>
                            <a:schemeClr val="bg1"/>
                          </a:solidFill>
                          <a:latin typeface="Aptos Narrow" panose="020B0004020202020204" pitchFamily="34" charset="0"/>
                          <a:hlinkClick r:id="rId9"/>
                        </a:rPr>
                        <a:t>suso@rsyd.dk</a:t>
                      </a:r>
                      <a:r>
                        <a:rPr lang="da-DK" dirty="0">
                          <a:solidFill>
                            <a:schemeClr val="bg1"/>
                          </a:solidFill>
                          <a:latin typeface="Aptos Narrow" panose="020B0004020202020204" pitchFamily="34" charset="0"/>
                        </a:rPr>
                        <a:t> </a:t>
                      </a:r>
                    </a:p>
                  </a:txBody>
                  <a:tcPr/>
                </a:tc>
                <a:extLst>
                  <a:ext uri="{0D108BD9-81ED-4DB2-BD59-A6C34878D82A}">
                    <a16:rowId xmlns:a16="http://schemas.microsoft.com/office/drawing/2014/main" val="2240784491"/>
                  </a:ext>
                </a:extLst>
              </a:tr>
              <a:tr h="740887">
                <a:tc>
                  <a:txBody>
                    <a:bodyPr/>
                    <a:lstStyle/>
                    <a:p>
                      <a:r>
                        <a:rPr lang="da-DK" dirty="0">
                          <a:solidFill>
                            <a:schemeClr val="bg1"/>
                          </a:solidFill>
                          <a:latin typeface="Aptos Narrow" panose="020B0004020202020204" pitchFamily="34" charset="0"/>
                        </a:rPr>
                        <a:t>Sjælland</a:t>
                      </a:r>
                    </a:p>
                  </a:txBody>
                  <a:tcPr/>
                </a:tc>
                <a:tc>
                  <a:txBody>
                    <a:bodyPr/>
                    <a:lstStyle/>
                    <a:p>
                      <a:r>
                        <a:rPr lang="da-DK" dirty="0">
                          <a:solidFill>
                            <a:schemeClr val="bg1"/>
                          </a:solidFill>
                          <a:latin typeface="Aptos Narrow" panose="020B0004020202020204" pitchFamily="34" charset="0"/>
                        </a:rPr>
                        <a:t>Ditte Gommesen: </a:t>
                      </a:r>
                      <a:r>
                        <a:rPr lang="da-DK" dirty="0">
                          <a:solidFill>
                            <a:schemeClr val="bg1"/>
                          </a:solidFill>
                          <a:latin typeface="Aptos Narrow" panose="020B0004020202020204" pitchFamily="34" charset="0"/>
                          <a:hlinkClick r:id="rId10"/>
                        </a:rPr>
                        <a:t>dgom@regionsjaelland.dk</a:t>
                      </a:r>
                      <a:r>
                        <a:rPr lang="da-DK" dirty="0">
                          <a:solidFill>
                            <a:schemeClr val="bg1"/>
                          </a:solidFill>
                          <a:latin typeface="Aptos Narrow" panose="020B0004020202020204" pitchFamily="34" charset="0"/>
                        </a:rPr>
                        <a:t> </a:t>
                      </a:r>
                      <a:endParaRPr lang="da-DK" u="sng" dirty="0">
                        <a:solidFill>
                          <a:schemeClr val="bg1"/>
                        </a:solidFill>
                        <a:latin typeface="Aptos Narrow" panose="020B0004020202020204" pitchFamily="34" charset="0"/>
                      </a:endParaRPr>
                    </a:p>
                    <a:p>
                      <a:r>
                        <a:rPr lang="pt-BR" dirty="0">
                          <a:solidFill>
                            <a:schemeClr val="bg1"/>
                          </a:solidFill>
                          <a:latin typeface="Aptos Narrow" panose="020B0004020202020204" pitchFamily="34" charset="0"/>
                        </a:rPr>
                        <a:t>Laura Aviaja Rudkjøbing: </a:t>
                      </a:r>
                      <a:r>
                        <a:rPr lang="pt-BR" dirty="0">
                          <a:solidFill>
                            <a:schemeClr val="bg1"/>
                          </a:solidFill>
                          <a:latin typeface="Aptos Narrow" panose="020B0004020202020204" pitchFamily="34" charset="0"/>
                          <a:hlinkClick r:id="rId11"/>
                        </a:rPr>
                        <a:t>larud@regionsjaelland.dk</a:t>
                      </a:r>
                      <a:r>
                        <a:rPr lang="pt-BR" dirty="0">
                          <a:solidFill>
                            <a:schemeClr val="bg1"/>
                          </a:solidFill>
                          <a:latin typeface="Aptos Narrow" panose="020B0004020202020204" pitchFamily="34" charset="0"/>
                        </a:rPr>
                        <a:t> </a:t>
                      </a:r>
                      <a:endParaRPr lang="da-DK" dirty="0">
                        <a:solidFill>
                          <a:schemeClr val="bg1"/>
                        </a:solidFill>
                        <a:latin typeface="Aptos Narrow" panose="020B0004020202020204" pitchFamily="34" charset="0"/>
                      </a:endParaRPr>
                    </a:p>
                  </a:txBody>
                  <a:tcPr/>
                </a:tc>
                <a:extLst>
                  <a:ext uri="{0D108BD9-81ED-4DB2-BD59-A6C34878D82A}">
                    <a16:rowId xmlns:a16="http://schemas.microsoft.com/office/drawing/2014/main" val="3227894992"/>
                  </a:ext>
                </a:extLst>
              </a:tr>
              <a:tr h="740887">
                <a:tc>
                  <a:txBody>
                    <a:bodyPr/>
                    <a:lstStyle/>
                    <a:p>
                      <a:r>
                        <a:rPr lang="da-DK" dirty="0">
                          <a:solidFill>
                            <a:schemeClr val="bg1"/>
                          </a:solidFill>
                          <a:latin typeface="Aptos Narrow" panose="020B0004020202020204" pitchFamily="34" charset="0"/>
                        </a:rPr>
                        <a:t>Hovedstaden</a:t>
                      </a:r>
                    </a:p>
                  </a:txBody>
                  <a:tcPr/>
                </a:tc>
                <a:tc>
                  <a:txBody>
                    <a:bodyPr/>
                    <a:lstStyle/>
                    <a:p>
                      <a:r>
                        <a:rPr lang="pt-BR" dirty="0">
                          <a:solidFill>
                            <a:schemeClr val="bg1"/>
                          </a:solidFill>
                          <a:latin typeface="Aptos Narrow" panose="020B0004020202020204" pitchFamily="34" charset="0"/>
                        </a:rPr>
                        <a:t>Kamsija Jeyaruban: </a:t>
                      </a:r>
                      <a:r>
                        <a:rPr lang="pt-BR" dirty="0">
                          <a:solidFill>
                            <a:schemeClr val="tx1">
                              <a:lumMod val="75000"/>
                              <a:lumOff val="25000"/>
                            </a:schemeClr>
                          </a:solidFill>
                          <a:latin typeface="Aptos Narrow" panose="020B0004020202020204" pitchFamily="34" charset="0"/>
                          <a:hlinkClick r:id="rId12">
                            <a:extLst>
                              <a:ext uri="{A12FA001-AC4F-418D-AE19-62706E023703}">
                                <ahyp:hlinkClr xmlns:ahyp="http://schemas.microsoft.com/office/drawing/2018/hyperlinkcolor" val="tx"/>
                              </a:ext>
                            </a:extLst>
                          </a:hlinkClick>
                        </a:rPr>
                        <a:t>kamsija.jeyaruban.01@regionh.dk</a:t>
                      </a:r>
                      <a:endParaRPr lang="pt-BR" dirty="0">
                        <a:solidFill>
                          <a:schemeClr val="tx1">
                            <a:lumMod val="75000"/>
                            <a:lumOff val="25000"/>
                          </a:schemeClr>
                        </a:solidFill>
                        <a:latin typeface="Aptos Narrow" panose="020B0004020202020204" pitchFamily="34" charset="0"/>
                      </a:endParaRPr>
                    </a:p>
                    <a:p>
                      <a:r>
                        <a:rPr lang="pt-BR" dirty="0">
                          <a:solidFill>
                            <a:schemeClr val="bg1"/>
                          </a:solidFill>
                          <a:latin typeface="Aptos Narrow" panose="020B0004020202020204" pitchFamily="34" charset="0"/>
                        </a:rPr>
                        <a:t>Nynne Dreyer Nies: </a:t>
                      </a:r>
                      <a:r>
                        <a:rPr lang="pt-BR" dirty="0">
                          <a:solidFill>
                            <a:schemeClr val="bg1"/>
                          </a:solidFill>
                          <a:latin typeface="Aptos Narrow" panose="020B0004020202020204" pitchFamily="34" charset="0"/>
                          <a:hlinkClick r:id="rId5"/>
                        </a:rPr>
                        <a:t>nynne.dreyer.nies@regionh.dk</a:t>
                      </a:r>
                      <a:r>
                        <a:rPr lang="pt-BR" dirty="0">
                          <a:solidFill>
                            <a:schemeClr val="bg1"/>
                          </a:solidFill>
                          <a:latin typeface="Aptos Narrow" panose="020B0004020202020204" pitchFamily="34" charset="0"/>
                        </a:rPr>
                        <a:t> </a:t>
                      </a:r>
                    </a:p>
                  </a:txBody>
                  <a:tcPr/>
                </a:tc>
                <a:extLst>
                  <a:ext uri="{0D108BD9-81ED-4DB2-BD59-A6C34878D82A}">
                    <a16:rowId xmlns:a16="http://schemas.microsoft.com/office/drawing/2014/main" val="1495018261"/>
                  </a:ext>
                </a:extLst>
              </a:tr>
            </a:tbl>
          </a:graphicData>
        </a:graphic>
      </p:graphicFrame>
      <p:pic>
        <p:nvPicPr>
          <p:cNvPr id="7" name="Grafik 6" descr="Medarbejderskilt kontur">
            <a:extLst>
              <a:ext uri="{FF2B5EF4-FFF2-40B4-BE49-F238E27FC236}">
                <a16:creationId xmlns:a16="http://schemas.microsoft.com/office/drawing/2014/main" id="{01EE0E56-4372-2B85-38F2-A07F4378A7AB}"/>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10165051" y="2600908"/>
            <a:ext cx="1656184" cy="1656184"/>
          </a:xfrm>
          <a:prstGeom prst="rect">
            <a:avLst/>
          </a:prstGeom>
        </p:spPr>
      </p:pic>
    </p:spTree>
    <p:extLst>
      <p:ext uri="{BB962C8B-B14F-4D97-AF65-F5344CB8AC3E}">
        <p14:creationId xmlns:p14="http://schemas.microsoft.com/office/powerpoint/2010/main" val="36424115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rafik 2" descr="Mål kontur">
            <a:extLst>
              <a:ext uri="{FF2B5EF4-FFF2-40B4-BE49-F238E27FC236}">
                <a16:creationId xmlns:a16="http://schemas.microsoft.com/office/drawing/2014/main" id="{4E2D6160-982C-5814-A3DC-03F5515205A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879129" y="2739690"/>
            <a:ext cx="2931082" cy="2931082"/>
          </a:xfrm>
          <a:prstGeom prst="rect">
            <a:avLst/>
          </a:prstGeom>
        </p:spPr>
      </p:pic>
      <p:sp>
        <p:nvSpPr>
          <p:cNvPr id="7" name="Pladsholder til indhold 6">
            <a:extLst>
              <a:ext uri="{FF2B5EF4-FFF2-40B4-BE49-F238E27FC236}">
                <a16:creationId xmlns:a16="http://schemas.microsoft.com/office/drawing/2014/main" id="{FD8C0C68-9A1D-B086-21DE-8F6DF356F5BA}"/>
              </a:ext>
            </a:extLst>
          </p:cNvPr>
          <p:cNvSpPr>
            <a:spLocks noGrp="1"/>
          </p:cNvSpPr>
          <p:nvPr>
            <p:ph sz="quarter" idx="14"/>
          </p:nvPr>
        </p:nvSpPr>
        <p:spPr>
          <a:xfrm>
            <a:off x="699166" y="2032388"/>
            <a:ext cx="7341050" cy="4345686"/>
          </a:xfrm>
        </p:spPr>
        <p:txBody>
          <a:bodyPr>
            <a:noAutofit/>
          </a:bodyPr>
          <a:lstStyle/>
          <a:p>
            <a:pPr>
              <a:lnSpc>
                <a:spcPct val="90000"/>
              </a:lnSpc>
            </a:pPr>
            <a:r>
              <a:rPr lang="da-DK" sz="2000" dirty="0">
                <a:latin typeface="Aptos Narrow" panose="020B0004020202020204" pitchFamily="34" charset="0"/>
              </a:rPr>
              <a:t>Region Hovedstaden leverer en national fælles dataunderstøttelse til LKT Sygehuserhvervede Urinvejsinfektioner (LKT UVI).* </a:t>
            </a:r>
          </a:p>
          <a:p>
            <a:pPr marL="342900" indent="-342900">
              <a:lnSpc>
                <a:spcPct val="90000"/>
              </a:lnSpc>
              <a:buFont typeface="Arial" panose="020B0604020202020204" pitchFamily="34" charset="0"/>
              <a:buChar char="•"/>
            </a:pPr>
            <a:r>
              <a:rPr lang="da-DK" sz="2000" dirty="0">
                <a:latin typeface="Aptos Narrow" panose="020B0004020202020204" pitchFamily="34" charset="0"/>
              </a:rPr>
              <a:t>Formålet med denne forberedelsespakke og den nationale dataunderstøttelse  er at understøtte de deltagende forbedringsteams i at styrke forståelsen af egen praksis gennem opgørelser af </a:t>
            </a:r>
            <a:r>
              <a:rPr lang="da-DK" sz="2000" dirty="0" err="1">
                <a:latin typeface="Aptos Narrow" panose="020B0004020202020204" pitchFamily="34" charset="0"/>
              </a:rPr>
              <a:t>LKT’ets</a:t>
            </a:r>
            <a:r>
              <a:rPr lang="da-DK" sz="2000" dirty="0">
                <a:latin typeface="Aptos Narrow" panose="020B0004020202020204" pitchFamily="34" charset="0"/>
              </a:rPr>
              <a:t> proces- og resultatindikatorer. Derudover vil opgørelser af de obligatoriske resultat- og procesindikatorer også anvendes til halvårlige statusrapporter til den nationale Styregruppe for LKT. Denne forberedelsespakke besvarer de fleste data relaterede spørgsmål, som du vil kunne have som deltager i LKT UVI.</a:t>
            </a:r>
          </a:p>
          <a:p>
            <a:pPr marL="342900" indent="-342900">
              <a:lnSpc>
                <a:spcPct val="90000"/>
              </a:lnSpc>
              <a:buFont typeface="Arial" panose="020B0604020202020204" pitchFamily="34" charset="0"/>
              <a:buChar char="•"/>
            </a:pPr>
            <a:endParaRPr lang="da-DK" sz="2000" dirty="0">
              <a:latin typeface="Aptos Narrow" panose="020B0004020202020204" pitchFamily="34" charset="0"/>
            </a:endParaRPr>
          </a:p>
          <a:p>
            <a:pPr>
              <a:lnSpc>
                <a:spcPct val="90000"/>
              </a:lnSpc>
            </a:pPr>
            <a:r>
              <a:rPr lang="da-DK" sz="1600" i="1" dirty="0">
                <a:latin typeface="Aptos Narrow" panose="020B0004020202020204" pitchFamily="34" charset="0"/>
              </a:rPr>
              <a:t>*Dataunderstøttelsen driftes i projektperioden og 1½ år efter afslutningen på LKT UVI.</a:t>
            </a:r>
          </a:p>
        </p:txBody>
      </p:sp>
      <p:sp>
        <p:nvSpPr>
          <p:cNvPr id="9" name="Titel 8">
            <a:extLst>
              <a:ext uri="{FF2B5EF4-FFF2-40B4-BE49-F238E27FC236}">
                <a16:creationId xmlns:a16="http://schemas.microsoft.com/office/drawing/2014/main" id="{93C17834-4C74-932C-688F-58D64E11AA29}"/>
              </a:ext>
            </a:extLst>
          </p:cNvPr>
          <p:cNvSpPr>
            <a:spLocks noGrp="1"/>
          </p:cNvSpPr>
          <p:nvPr>
            <p:ph type="title"/>
          </p:nvPr>
        </p:nvSpPr>
        <p:spPr>
          <a:xfrm>
            <a:off x="695401" y="692696"/>
            <a:ext cx="9649269" cy="1008112"/>
          </a:xfrm>
        </p:spPr>
        <p:txBody>
          <a:bodyPr anchor="b">
            <a:normAutofit/>
          </a:bodyPr>
          <a:lstStyle/>
          <a:p>
            <a:r>
              <a:rPr lang="da-DK" sz="3200" dirty="0"/>
              <a:t>Formål</a:t>
            </a:r>
          </a:p>
        </p:txBody>
      </p:sp>
      <p:sp>
        <p:nvSpPr>
          <p:cNvPr id="4" name="Pladsholder til slidenummer 3">
            <a:extLst>
              <a:ext uri="{FF2B5EF4-FFF2-40B4-BE49-F238E27FC236}">
                <a16:creationId xmlns:a16="http://schemas.microsoft.com/office/drawing/2014/main" id="{1F168803-A844-2B2A-E120-99280B3CFC75}"/>
              </a:ext>
            </a:extLst>
          </p:cNvPr>
          <p:cNvSpPr>
            <a:spLocks noGrp="1"/>
          </p:cNvSpPr>
          <p:nvPr>
            <p:ph type="sldNum" sz="quarter" idx="4"/>
          </p:nvPr>
        </p:nvSpPr>
        <p:spPr>
          <a:xfrm>
            <a:off x="11504613" y="6288074"/>
            <a:ext cx="687386" cy="180000"/>
          </a:xfrm>
        </p:spPr>
        <p:txBody>
          <a:bodyPr anchor="t">
            <a:normAutofit/>
          </a:bodyPr>
          <a:lstStyle/>
          <a:p>
            <a:pPr>
              <a:spcAft>
                <a:spcPts val="600"/>
              </a:spcAft>
            </a:pPr>
            <a:fld id="{0DAB5548-7253-48D6-B95B-F3D312A72220}" type="slidenum">
              <a:rPr lang="da-DK" smtClean="0"/>
              <a:pPr>
                <a:spcAft>
                  <a:spcPts val="600"/>
                </a:spcAft>
              </a:pPr>
              <a:t>4</a:t>
            </a:fld>
            <a:endParaRPr lang="da-DK"/>
          </a:p>
        </p:txBody>
      </p:sp>
    </p:spTree>
    <p:extLst>
      <p:ext uri="{BB962C8B-B14F-4D97-AF65-F5344CB8AC3E}">
        <p14:creationId xmlns:p14="http://schemas.microsoft.com/office/powerpoint/2010/main" val="26023328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8CA73A1-CBC3-0CD0-6035-FA152E368F2D}"/>
              </a:ext>
            </a:extLst>
          </p:cNvPr>
          <p:cNvSpPr>
            <a:spLocks noGrp="1"/>
          </p:cNvSpPr>
          <p:nvPr>
            <p:ph type="title"/>
          </p:nvPr>
        </p:nvSpPr>
        <p:spPr/>
        <p:txBody>
          <a:bodyPr/>
          <a:lstStyle/>
          <a:p>
            <a:r>
              <a:rPr lang="da-DK" sz="3200" dirty="0">
                <a:solidFill>
                  <a:schemeClr val="bg1"/>
                </a:solidFill>
                <a:latin typeface="Aptos Narrow" panose="020B0004020202020204" pitchFamily="34" charset="0"/>
              </a:rPr>
              <a:t>Målgruppe og datakilder</a:t>
            </a:r>
          </a:p>
        </p:txBody>
      </p:sp>
      <p:sp>
        <p:nvSpPr>
          <p:cNvPr id="4" name="Pladsholder til slidenummer 3">
            <a:extLst>
              <a:ext uri="{FF2B5EF4-FFF2-40B4-BE49-F238E27FC236}">
                <a16:creationId xmlns:a16="http://schemas.microsoft.com/office/drawing/2014/main" id="{B6C26E62-641A-1611-D54E-E7E36BE87278}"/>
              </a:ext>
            </a:extLst>
          </p:cNvPr>
          <p:cNvSpPr>
            <a:spLocks noGrp="1"/>
          </p:cNvSpPr>
          <p:nvPr>
            <p:ph type="sldNum" sz="quarter" idx="4"/>
          </p:nvPr>
        </p:nvSpPr>
        <p:spPr/>
        <p:txBody>
          <a:bodyPr/>
          <a:lstStyle/>
          <a:p>
            <a:fld id="{0DAB5548-7253-48D6-B95B-F3D312A72220}" type="slidenum">
              <a:rPr lang="da-DK" smtClean="0"/>
              <a:pPr/>
              <a:t>5</a:t>
            </a:fld>
            <a:endParaRPr lang="da-DK" dirty="0"/>
          </a:p>
        </p:txBody>
      </p:sp>
      <p:sp>
        <p:nvSpPr>
          <p:cNvPr id="11" name="Rektangel: afrundede hjørner 10">
            <a:extLst>
              <a:ext uri="{FF2B5EF4-FFF2-40B4-BE49-F238E27FC236}">
                <a16:creationId xmlns:a16="http://schemas.microsoft.com/office/drawing/2014/main" id="{6B49E63C-CD65-F593-A128-C9AE10F6AC2D}"/>
              </a:ext>
            </a:extLst>
          </p:cNvPr>
          <p:cNvSpPr/>
          <p:nvPr/>
        </p:nvSpPr>
        <p:spPr>
          <a:xfrm>
            <a:off x="623393" y="2082094"/>
            <a:ext cx="5328591" cy="4587266"/>
          </a:xfrm>
          <a:prstGeom prst="roundRect">
            <a:avLst/>
          </a:prstGeom>
          <a:solidFill>
            <a:schemeClr val="accent5">
              <a:lumMod val="75000"/>
            </a:schemeClr>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da-DK" sz="2000" dirty="0">
              <a:latin typeface="Aptos Narrow" panose="020B0004020202020204" pitchFamily="34" charset="0"/>
            </a:endParaRPr>
          </a:p>
          <a:p>
            <a:pPr algn="ctr"/>
            <a:endParaRPr lang="da-DK" sz="2000" dirty="0">
              <a:latin typeface="Aptos Narrow" panose="020B0004020202020204" pitchFamily="34" charset="0"/>
            </a:endParaRPr>
          </a:p>
          <a:p>
            <a:pPr algn="ctr"/>
            <a:r>
              <a:rPr lang="da-DK" sz="2400" b="1" dirty="0">
                <a:latin typeface="Aptos Narrow" panose="020B0004020202020204" pitchFamily="34" charset="0"/>
              </a:rPr>
              <a:t>Målgruppe:</a:t>
            </a:r>
          </a:p>
          <a:p>
            <a:pPr algn="ctr"/>
            <a:endParaRPr lang="da-DK" sz="1600" dirty="0">
              <a:latin typeface="Aptos Narrow" panose="020B0004020202020204" pitchFamily="34" charset="0"/>
            </a:endParaRPr>
          </a:p>
          <a:p>
            <a:pPr algn="ctr"/>
            <a:r>
              <a:rPr lang="da-DK" sz="1600" dirty="0">
                <a:latin typeface="Aptos Narrow" panose="020B0004020202020204" pitchFamily="34" charset="0"/>
              </a:rPr>
              <a:t>Målgruppen for LKT UVI er patienter, som er i risiko for at få en sygehuserhvervet urinvejsinfektion. Geriatriske og rehabiliteringsafdelinger er identificeret som særlige risikoområder. </a:t>
            </a:r>
          </a:p>
          <a:p>
            <a:pPr algn="ctr"/>
            <a:endParaRPr lang="da-DK" sz="1600" dirty="0" err="1">
              <a:latin typeface="Aptos Narrow" panose="020B0004020202020204" pitchFamily="34" charset="0"/>
            </a:endParaRPr>
          </a:p>
        </p:txBody>
      </p:sp>
      <p:sp>
        <p:nvSpPr>
          <p:cNvPr id="12" name="Rektangel: afrundede hjørner 11">
            <a:extLst>
              <a:ext uri="{FF2B5EF4-FFF2-40B4-BE49-F238E27FC236}">
                <a16:creationId xmlns:a16="http://schemas.microsoft.com/office/drawing/2014/main" id="{BBFE1A56-95B0-6A59-88CC-2CE58BE17336}"/>
              </a:ext>
            </a:extLst>
          </p:cNvPr>
          <p:cNvSpPr/>
          <p:nvPr/>
        </p:nvSpPr>
        <p:spPr>
          <a:xfrm>
            <a:off x="6240018" y="2143479"/>
            <a:ext cx="5328591" cy="4464496"/>
          </a:xfrm>
          <a:prstGeom prst="roundRect">
            <a:avLst/>
          </a:prstGeom>
          <a:solidFill>
            <a:schemeClr val="accent5">
              <a:lumMod val="60000"/>
              <a:lumOff val="40000"/>
            </a:schemeClr>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da-DK" sz="2000" dirty="0">
              <a:latin typeface="Aptos Narrow" panose="020B0004020202020204" pitchFamily="34" charset="0"/>
            </a:endParaRPr>
          </a:p>
          <a:p>
            <a:pPr algn="ctr"/>
            <a:endParaRPr lang="da-DK" sz="2000" dirty="0">
              <a:latin typeface="Aptos Narrow" panose="020B0004020202020204" pitchFamily="34" charset="0"/>
            </a:endParaRPr>
          </a:p>
          <a:p>
            <a:pPr algn="ctr"/>
            <a:endParaRPr lang="da-DK" sz="2000" dirty="0">
              <a:latin typeface="Aptos Narrow" panose="020B0004020202020204" pitchFamily="34" charset="0"/>
            </a:endParaRPr>
          </a:p>
          <a:p>
            <a:pPr algn="ctr"/>
            <a:endParaRPr lang="da-DK" sz="2000" dirty="0">
              <a:latin typeface="Aptos Narrow" panose="020B0004020202020204" pitchFamily="34" charset="0"/>
            </a:endParaRPr>
          </a:p>
          <a:p>
            <a:pPr algn="ctr"/>
            <a:endParaRPr lang="da-DK" sz="2000" dirty="0">
              <a:latin typeface="Aptos Narrow" panose="020B0004020202020204" pitchFamily="34" charset="0"/>
            </a:endParaRPr>
          </a:p>
          <a:p>
            <a:pPr algn="ctr"/>
            <a:r>
              <a:rPr lang="da-DK" sz="2400" b="1" dirty="0">
                <a:latin typeface="Aptos Narrow" panose="020B0004020202020204" pitchFamily="34" charset="0"/>
              </a:rPr>
              <a:t>Datakilder:</a:t>
            </a:r>
          </a:p>
          <a:p>
            <a:pPr algn="ctr"/>
            <a:endParaRPr lang="da-DK" sz="1600" dirty="0">
              <a:latin typeface="Aptos Narrow" panose="020B0004020202020204" pitchFamily="34" charset="0"/>
            </a:endParaRPr>
          </a:p>
          <a:p>
            <a:r>
              <a:rPr lang="da-DK" sz="1600" dirty="0">
                <a:latin typeface="Aptos Narrow" panose="020B0004020202020204" pitchFamily="34" charset="0"/>
              </a:rPr>
              <a:t>Data til beregning af resultatindikatorer indhentes fra Healthcare-Associated Infections Database (HAIBA), som Statens Serum Institut (SSI) vedligeholder og opdaterer. HAIBA-data indberettes automatisk. </a:t>
            </a:r>
          </a:p>
          <a:p>
            <a:endParaRPr lang="da-DK" sz="1600" dirty="0">
              <a:latin typeface="Aptos Narrow" panose="020B0004020202020204" pitchFamily="34" charset="0"/>
            </a:endParaRPr>
          </a:p>
          <a:p>
            <a:r>
              <a:rPr lang="da-DK" sz="1600" dirty="0">
                <a:latin typeface="Aptos Narrow" panose="020B0004020202020204" pitchFamily="34" charset="0"/>
              </a:rPr>
              <a:t>Data til beregning af procesindikatorer indsamles fra de elektroniske patientjournaler og indberettes i et LKT UVI indberetningsskema.</a:t>
            </a:r>
          </a:p>
          <a:p>
            <a:pPr algn="ctr"/>
            <a:endParaRPr lang="da-DK" dirty="0" err="1">
              <a:latin typeface="Aptos Narrow" panose="020B0004020202020204" pitchFamily="34" charset="0"/>
            </a:endParaRPr>
          </a:p>
        </p:txBody>
      </p:sp>
      <p:pic>
        <p:nvPicPr>
          <p:cNvPr id="14" name="Grafik 13" descr="Brugere med massiv udfyldning">
            <a:extLst>
              <a:ext uri="{FF2B5EF4-FFF2-40B4-BE49-F238E27FC236}">
                <a16:creationId xmlns:a16="http://schemas.microsoft.com/office/drawing/2014/main" id="{A626AC34-5678-9C7A-460F-399F6A1AA36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279576" y="1916832"/>
            <a:ext cx="2016224" cy="2016224"/>
          </a:xfrm>
          <a:prstGeom prst="rect">
            <a:avLst/>
          </a:prstGeom>
        </p:spPr>
      </p:pic>
      <p:pic>
        <p:nvPicPr>
          <p:cNvPr id="16" name="Grafik 15" descr="Mappesøgning kontur">
            <a:extLst>
              <a:ext uri="{FF2B5EF4-FFF2-40B4-BE49-F238E27FC236}">
                <a16:creationId xmlns:a16="http://schemas.microsoft.com/office/drawing/2014/main" id="{5A5E300B-4A6B-9437-4468-5785B56700B0}"/>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8043082" y="2063713"/>
            <a:ext cx="1722461" cy="1722461"/>
          </a:xfrm>
          <a:prstGeom prst="rect">
            <a:avLst/>
          </a:prstGeom>
        </p:spPr>
      </p:pic>
    </p:spTree>
    <p:extLst>
      <p:ext uri="{BB962C8B-B14F-4D97-AF65-F5344CB8AC3E}">
        <p14:creationId xmlns:p14="http://schemas.microsoft.com/office/powerpoint/2010/main" val="24732524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slidenummer 3">
            <a:extLst>
              <a:ext uri="{FF2B5EF4-FFF2-40B4-BE49-F238E27FC236}">
                <a16:creationId xmlns:a16="http://schemas.microsoft.com/office/drawing/2014/main" id="{220EAFC6-0E22-3AC6-730D-7F4709D7C096}"/>
              </a:ext>
            </a:extLst>
          </p:cNvPr>
          <p:cNvSpPr>
            <a:spLocks noGrp="1"/>
          </p:cNvSpPr>
          <p:nvPr>
            <p:ph type="sldNum" sz="quarter" idx="4"/>
          </p:nvPr>
        </p:nvSpPr>
        <p:spPr/>
        <p:txBody>
          <a:bodyPr/>
          <a:lstStyle/>
          <a:p>
            <a:fld id="{0DAB5548-7253-48D6-B95B-F3D312A72220}" type="slidenum">
              <a:rPr lang="da-DK" smtClean="0"/>
              <a:pPr/>
              <a:t>6</a:t>
            </a:fld>
            <a:endParaRPr lang="da-DK" dirty="0"/>
          </a:p>
        </p:txBody>
      </p:sp>
      <p:graphicFrame>
        <p:nvGraphicFramePr>
          <p:cNvPr id="6" name="Pladsholder til indhold 4">
            <a:extLst>
              <a:ext uri="{FF2B5EF4-FFF2-40B4-BE49-F238E27FC236}">
                <a16:creationId xmlns:a16="http://schemas.microsoft.com/office/drawing/2014/main" id="{D89547B5-D313-3A92-9882-25DEF641A0CE}"/>
              </a:ext>
            </a:extLst>
          </p:cNvPr>
          <p:cNvGraphicFramePr>
            <a:graphicFrameLocks/>
          </p:cNvGraphicFramePr>
          <p:nvPr>
            <p:extLst>
              <p:ext uri="{D42A27DB-BD31-4B8C-83A1-F6EECF244321}">
                <p14:modId xmlns:p14="http://schemas.microsoft.com/office/powerpoint/2010/main" val="2813385135"/>
              </p:ext>
            </p:extLst>
          </p:nvPr>
        </p:nvGraphicFramePr>
        <p:xfrm>
          <a:off x="371364" y="676863"/>
          <a:ext cx="11449272" cy="5508000"/>
        </p:xfrm>
        <a:graphic>
          <a:graphicData uri="http://schemas.openxmlformats.org/drawingml/2006/table">
            <a:tbl>
              <a:tblPr firstRow="1" bandRow="1">
                <a:tableStyleId>{5C22544A-7EE6-4342-B048-85BDC9FD1C3A}</a:tableStyleId>
              </a:tblPr>
              <a:tblGrid>
                <a:gridCol w="8352928">
                  <a:extLst>
                    <a:ext uri="{9D8B030D-6E8A-4147-A177-3AD203B41FA5}">
                      <a16:colId xmlns:a16="http://schemas.microsoft.com/office/drawing/2014/main" val="1638156050"/>
                    </a:ext>
                  </a:extLst>
                </a:gridCol>
                <a:gridCol w="3096344">
                  <a:extLst>
                    <a:ext uri="{9D8B030D-6E8A-4147-A177-3AD203B41FA5}">
                      <a16:colId xmlns:a16="http://schemas.microsoft.com/office/drawing/2014/main" val="2597634143"/>
                    </a:ext>
                  </a:extLst>
                </a:gridCol>
              </a:tblGrid>
              <a:tr h="432340">
                <a:tc>
                  <a:txBody>
                    <a:bodyPr/>
                    <a:lstStyle/>
                    <a:p>
                      <a:r>
                        <a:rPr lang="da-DK" sz="2000" b="1" kern="1200" dirty="0">
                          <a:solidFill>
                            <a:schemeClr val="tx1"/>
                          </a:solidFill>
                          <a:effectLst/>
                          <a:latin typeface="Aptos Narrow" panose="020B0004020202020204" pitchFamily="34" charset="0"/>
                          <a:ea typeface="+mn-ea"/>
                          <a:cs typeface="+mn-cs"/>
                        </a:rPr>
                        <a:t>Resultatindikatorer</a:t>
                      </a:r>
                      <a:endParaRPr lang="da-DK" sz="2000" dirty="0">
                        <a:solidFill>
                          <a:schemeClr val="tx1"/>
                        </a:solidFill>
                        <a:latin typeface="Aptos Narrow" panose="020B0004020202020204" pitchFamily="34" charset="0"/>
                      </a:endParaRPr>
                    </a:p>
                  </a:txBody>
                  <a:tcPr anchor="ctr"/>
                </a:tc>
                <a:tc>
                  <a:txBody>
                    <a:bodyPr/>
                    <a:lstStyle/>
                    <a:p>
                      <a:pPr algn="ctr"/>
                      <a:r>
                        <a:rPr lang="da-DK" sz="2000" b="1" kern="1200" dirty="0">
                          <a:solidFill>
                            <a:schemeClr val="tx1"/>
                          </a:solidFill>
                          <a:effectLst/>
                          <a:latin typeface="Aptos Narrow" panose="020B0004020202020204" pitchFamily="34" charset="0"/>
                          <a:ea typeface="+mn-ea"/>
                          <a:cs typeface="+mn-cs"/>
                        </a:rPr>
                        <a:t>Mål</a:t>
                      </a:r>
                      <a:endParaRPr lang="da-DK" sz="2000" dirty="0">
                        <a:solidFill>
                          <a:schemeClr val="tx1"/>
                        </a:solidFill>
                        <a:latin typeface="Aptos Narrow" panose="020B0004020202020204" pitchFamily="34" charset="0"/>
                      </a:endParaRPr>
                    </a:p>
                  </a:txBody>
                  <a:tcPr anchor="ctr"/>
                </a:tc>
                <a:extLst>
                  <a:ext uri="{0D108BD9-81ED-4DB2-BD59-A6C34878D82A}">
                    <a16:rowId xmlns:a16="http://schemas.microsoft.com/office/drawing/2014/main" val="817523733"/>
                  </a:ext>
                </a:extLst>
              </a:tr>
              <a:tr h="1326569">
                <a:tc>
                  <a:txBody>
                    <a:bodyPr/>
                    <a:lstStyle/>
                    <a:p>
                      <a:pPr marL="0" algn="l" defTabSz="914400" rtl="0" eaLnBrk="1" latinLnBrk="0" hangingPunct="1"/>
                      <a:r>
                        <a:rPr lang="da-DK" sz="1600" b="1" kern="1200" dirty="0">
                          <a:solidFill>
                            <a:schemeClr val="tx1"/>
                          </a:solidFill>
                          <a:effectLst/>
                          <a:latin typeface="Aptos Narrow" panose="020B0004020202020204" pitchFamily="34" charset="0"/>
                          <a:ea typeface="+mn-ea"/>
                          <a:cs typeface="Times New Roman" panose="02020603050405020304" pitchFamily="18" charset="0"/>
                        </a:rPr>
                        <a:t>1: Sygehuserhvervede urinvejsinfektioner i Danmark </a:t>
                      </a:r>
                    </a:p>
                    <a:p>
                      <a:pPr marL="0" algn="l" defTabSz="914400" rtl="0" eaLnBrk="1" latinLnBrk="0" hangingPunct="1"/>
                      <a:endParaRPr lang="da-DK" sz="1200" b="1" kern="1200" dirty="0">
                        <a:solidFill>
                          <a:schemeClr val="tx1"/>
                        </a:solidFill>
                        <a:effectLst/>
                        <a:latin typeface="Aptos Narrow" panose="020B0004020202020204" pitchFamily="34" charset="0"/>
                        <a:ea typeface="+mn-ea"/>
                        <a:cs typeface="Times New Roman" panose="02020603050405020304" pitchFamily="18" charset="0"/>
                      </a:endParaRPr>
                    </a:p>
                    <a:p>
                      <a:r>
                        <a:rPr lang="da-DK" sz="1400" kern="1200" dirty="0">
                          <a:solidFill>
                            <a:schemeClr val="tx1"/>
                          </a:solidFill>
                          <a:effectLst/>
                          <a:latin typeface="Aptos Narrow" panose="020B0004020202020204" pitchFamily="34" charset="0"/>
                          <a:ea typeface="+mn-ea"/>
                          <a:cs typeface="Times New Roman" panose="02020603050405020304" pitchFamily="18" charset="0"/>
                        </a:rPr>
                        <a:t>At forekomsten af sygehuserhvervede urinvejsinfektioner (Hospital-</a:t>
                      </a:r>
                      <a:r>
                        <a:rPr lang="da-DK" sz="1400" kern="1200" dirty="0" err="1">
                          <a:solidFill>
                            <a:schemeClr val="tx1"/>
                          </a:solidFill>
                          <a:effectLst/>
                          <a:latin typeface="Aptos Narrow" panose="020B0004020202020204" pitchFamily="34" charset="0"/>
                          <a:ea typeface="+mn-ea"/>
                          <a:cs typeface="Times New Roman" panose="02020603050405020304" pitchFamily="18" charset="0"/>
                        </a:rPr>
                        <a:t>Aquired</a:t>
                      </a:r>
                      <a:r>
                        <a:rPr lang="da-DK" sz="1400" kern="1200" dirty="0">
                          <a:solidFill>
                            <a:schemeClr val="tx1"/>
                          </a:solidFill>
                          <a:effectLst/>
                          <a:latin typeface="Aptos Narrow" panose="020B0004020202020204" pitchFamily="34" charset="0"/>
                          <a:ea typeface="+mn-ea"/>
                          <a:cs typeface="Times New Roman" panose="02020603050405020304" pitchFamily="18" charset="0"/>
                        </a:rPr>
                        <a:t> </a:t>
                      </a:r>
                      <a:r>
                        <a:rPr lang="da-DK" sz="1400" kern="1200" dirty="0" err="1">
                          <a:solidFill>
                            <a:schemeClr val="tx1"/>
                          </a:solidFill>
                          <a:effectLst/>
                          <a:latin typeface="Aptos Narrow" panose="020B0004020202020204" pitchFamily="34" charset="0"/>
                          <a:ea typeface="+mn-ea"/>
                          <a:cs typeface="Times New Roman" panose="02020603050405020304" pitchFamily="18" charset="0"/>
                        </a:rPr>
                        <a:t>Infections</a:t>
                      </a:r>
                      <a:r>
                        <a:rPr lang="da-DK" sz="1400" kern="1200" dirty="0">
                          <a:solidFill>
                            <a:schemeClr val="tx1"/>
                          </a:solidFill>
                          <a:effectLst/>
                          <a:latin typeface="Aptos Narrow" panose="020B0004020202020204" pitchFamily="34" charset="0"/>
                          <a:ea typeface="+mn-ea"/>
                          <a:cs typeface="Times New Roman" panose="02020603050405020304" pitchFamily="18" charset="0"/>
                        </a:rPr>
                        <a:t>, HAI-UVI) falder i projektperiode på tværs af de deltagende afdelinger indenfor hver region*</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da-DK" sz="1600" dirty="0">
                        <a:solidFill>
                          <a:schemeClr val="tx1"/>
                        </a:solidFill>
                        <a:latin typeface="Aptos Narrow" panose="020B00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da-DK" sz="1600" dirty="0">
                        <a:solidFill>
                          <a:schemeClr val="tx1"/>
                        </a:solidFill>
                        <a:latin typeface="Aptos Narrow" panose="020B00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da-DK" sz="1600" dirty="0">
                          <a:solidFill>
                            <a:schemeClr val="tx1"/>
                          </a:solidFill>
                          <a:latin typeface="Aptos Narrow" panose="020B0004020202020204" pitchFamily="34" charset="0"/>
                        </a:rPr>
                        <a:t>30% reduktion</a:t>
                      </a:r>
                    </a:p>
                  </a:txBody>
                  <a:tcPr/>
                </a:tc>
                <a:extLst>
                  <a:ext uri="{0D108BD9-81ED-4DB2-BD59-A6C34878D82A}">
                    <a16:rowId xmlns:a16="http://schemas.microsoft.com/office/drawing/2014/main" val="4267070042"/>
                  </a:ext>
                </a:extLst>
              </a:tr>
              <a:tr h="1358349">
                <a:tc>
                  <a:txBody>
                    <a:bodyPr/>
                    <a:lstStyle/>
                    <a:p>
                      <a:r>
                        <a:rPr lang="da-DK" sz="1600" b="1" kern="1200" dirty="0">
                          <a:solidFill>
                            <a:schemeClr val="tx1"/>
                          </a:solidFill>
                          <a:effectLst/>
                          <a:latin typeface="Aptos Narrow" panose="020B0004020202020204" pitchFamily="34" charset="0"/>
                          <a:ea typeface="+mn-ea"/>
                          <a:cs typeface="Times New Roman" panose="02020603050405020304" pitchFamily="18" charset="0"/>
                        </a:rPr>
                        <a:t>2: Færre tilfælde af sygehuserhvervet urosepsis i Danmark</a:t>
                      </a:r>
                    </a:p>
                    <a:p>
                      <a:endParaRPr lang="da-DK" sz="1200" b="1" kern="1200" dirty="0">
                        <a:solidFill>
                          <a:schemeClr val="tx1"/>
                        </a:solidFill>
                        <a:effectLst/>
                        <a:latin typeface="Aptos Narrow" panose="020B0004020202020204" pitchFamily="34" charset="0"/>
                        <a:ea typeface="+mn-ea"/>
                        <a:cs typeface="Times New Roman" panose="02020603050405020304" pitchFamily="18" charset="0"/>
                      </a:endParaRPr>
                    </a:p>
                    <a:p>
                      <a:r>
                        <a:rPr lang="da-DK" sz="1400" kern="1200" dirty="0">
                          <a:solidFill>
                            <a:schemeClr val="tx1"/>
                          </a:solidFill>
                          <a:effectLst/>
                          <a:latin typeface="Aptos Narrow" panose="020B0004020202020204" pitchFamily="34" charset="0"/>
                          <a:ea typeface="+mn-ea"/>
                          <a:cs typeface="Times New Roman" panose="02020603050405020304" pitchFamily="18" charset="0"/>
                        </a:rPr>
                        <a:t>At forekomsten af HAI-urosepsis falder i projektperioden på tværs af de deltagende afdelinger indenfor hver region.*</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da-DK" sz="1600" dirty="0">
                        <a:solidFill>
                          <a:schemeClr val="tx1"/>
                        </a:solidFill>
                        <a:latin typeface="Aptos Narrow" panose="020B00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da-DK" sz="1600" dirty="0">
                        <a:solidFill>
                          <a:schemeClr val="tx1"/>
                        </a:solidFill>
                        <a:latin typeface="Aptos Narrow" panose="020B00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da-DK" sz="1600" dirty="0">
                          <a:solidFill>
                            <a:schemeClr val="tx1"/>
                          </a:solidFill>
                          <a:latin typeface="Aptos Narrow" panose="020B0004020202020204" pitchFamily="34" charset="0"/>
                        </a:rPr>
                        <a:t>30% reduktion</a:t>
                      </a:r>
                    </a:p>
                    <a:p>
                      <a:pPr algn="ctr"/>
                      <a:endParaRPr lang="da-DK" sz="1600" dirty="0">
                        <a:solidFill>
                          <a:schemeClr val="tx1"/>
                        </a:solidFill>
                        <a:latin typeface="Aptos Narrow" panose="020B0004020202020204" pitchFamily="34" charset="0"/>
                      </a:endParaRPr>
                    </a:p>
                  </a:txBody>
                  <a:tcPr anchor="ctr"/>
                </a:tc>
                <a:extLst>
                  <a:ext uri="{0D108BD9-81ED-4DB2-BD59-A6C34878D82A}">
                    <a16:rowId xmlns:a16="http://schemas.microsoft.com/office/drawing/2014/main" val="2981776530"/>
                  </a:ext>
                </a:extLst>
              </a:tr>
              <a:tr h="1212341">
                <a:tc>
                  <a:txBody>
                    <a:bodyPr/>
                    <a:lstStyle/>
                    <a:p>
                      <a:pPr marL="0" algn="l" defTabSz="914400" rtl="0" eaLnBrk="1" latinLnBrk="0" hangingPunct="1"/>
                      <a:r>
                        <a:rPr lang="da-DK" sz="1600" b="1" kern="1200" dirty="0">
                          <a:solidFill>
                            <a:schemeClr val="tx1"/>
                          </a:solidFill>
                          <a:effectLst/>
                          <a:latin typeface="Aptos Narrow" panose="020B0004020202020204" pitchFamily="34" charset="0"/>
                          <a:ea typeface="+mn-ea"/>
                          <a:cs typeface="Times New Roman" panose="02020603050405020304" pitchFamily="18" charset="0"/>
                        </a:rPr>
                        <a:t>3: Færre sygehuserhvervede urinvejsinfektioner i hver deltagende afdeling</a:t>
                      </a:r>
                    </a:p>
                    <a:p>
                      <a:pPr marL="0" algn="l" defTabSz="914400" rtl="0" eaLnBrk="1" latinLnBrk="0" hangingPunct="1"/>
                      <a:endParaRPr lang="da-DK" sz="1200" b="1" kern="1200" dirty="0">
                        <a:solidFill>
                          <a:schemeClr val="tx1"/>
                        </a:solidFill>
                        <a:effectLst/>
                        <a:latin typeface="Aptos Narrow" panose="020B0004020202020204" pitchFamily="34" charset="0"/>
                        <a:ea typeface="+mn-ea"/>
                        <a:cs typeface="Times New Roman" panose="02020603050405020304" pitchFamily="18" charset="0"/>
                      </a:endParaRPr>
                    </a:p>
                    <a:p>
                      <a:r>
                        <a:rPr lang="da-DK" sz="1400" kern="1200" dirty="0">
                          <a:solidFill>
                            <a:schemeClr val="tx1"/>
                          </a:solidFill>
                          <a:effectLst/>
                          <a:latin typeface="Aptos Narrow" panose="020B0004020202020204" pitchFamily="34" charset="0"/>
                          <a:ea typeface="+mn-ea"/>
                          <a:cs typeface="Times New Roman" panose="02020603050405020304" pitchFamily="18" charset="0"/>
                        </a:rPr>
                        <a:t>At forekomsten af HAI-UVI falder i projektperioden for hver deltagende afdeling</a:t>
                      </a:r>
                    </a:p>
                  </a:txBody>
                  <a:tcPr/>
                </a:tc>
                <a:tc>
                  <a:txBody>
                    <a:bodyPr/>
                    <a:lstStyle/>
                    <a:p>
                      <a:pPr algn="ctr"/>
                      <a:r>
                        <a:rPr lang="da-DK" sz="1600" dirty="0">
                          <a:solidFill>
                            <a:schemeClr val="tx1"/>
                          </a:solidFill>
                          <a:latin typeface="Aptos Narrow" panose="020B0004020202020204" pitchFamily="34" charset="0"/>
                        </a:rPr>
                        <a:t>De enkelte afdelinger opsætter lokale mål</a:t>
                      </a:r>
                    </a:p>
                  </a:txBody>
                  <a:tcPr anchor="ctr"/>
                </a:tc>
                <a:extLst>
                  <a:ext uri="{0D108BD9-81ED-4DB2-BD59-A6C34878D82A}">
                    <a16:rowId xmlns:a16="http://schemas.microsoft.com/office/drawing/2014/main" val="4094645791"/>
                  </a:ext>
                </a:extLst>
              </a:tr>
              <a:tr h="1178401">
                <a:tc>
                  <a:txBody>
                    <a:bodyPr/>
                    <a:lstStyle/>
                    <a:p>
                      <a:endParaRPr lang="da-DK" sz="1400" kern="1200" dirty="0">
                        <a:solidFill>
                          <a:schemeClr val="tx1"/>
                        </a:solidFill>
                        <a:effectLst/>
                        <a:latin typeface="Aptos Narrow" panose="020B0004020202020204" pitchFamily="34" charset="0"/>
                        <a:ea typeface="+mn-ea"/>
                        <a:cs typeface="Times New Roman" panose="02020603050405020304" pitchFamily="18" charset="0"/>
                      </a:endParaRPr>
                    </a:p>
                    <a:p>
                      <a:endParaRPr lang="da-DK" sz="1400" kern="1200" dirty="0">
                        <a:solidFill>
                          <a:schemeClr val="tx1"/>
                        </a:solidFill>
                        <a:effectLst/>
                        <a:latin typeface="Aptos Narrow" panose="020B0004020202020204" pitchFamily="34" charset="0"/>
                        <a:ea typeface="+mn-ea"/>
                        <a:cs typeface="Times New Roman" panose="02020603050405020304" pitchFamily="18" charset="0"/>
                      </a:endParaRPr>
                    </a:p>
                    <a:p>
                      <a:endParaRPr lang="da-DK" sz="1400" kern="1200" dirty="0">
                        <a:solidFill>
                          <a:schemeClr val="tx1"/>
                        </a:solidFill>
                        <a:effectLst/>
                        <a:latin typeface="Aptos Narrow" panose="020B0004020202020204" pitchFamily="34" charset="0"/>
                        <a:ea typeface="+mn-ea"/>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da-DK" sz="1400" kern="1200" dirty="0">
                          <a:solidFill>
                            <a:schemeClr val="tx1"/>
                          </a:solidFill>
                          <a:effectLst/>
                          <a:latin typeface="Aptos Narrow" panose="020B0004020202020204" pitchFamily="34" charset="0"/>
                          <a:ea typeface="+mn-ea"/>
                          <a:cs typeface="Times New Roman" panose="02020603050405020304" pitchFamily="18" charset="0"/>
                        </a:rPr>
                        <a:t>*Dvs. målet er en gennemsnitlig 30 % reduktion i hver region </a:t>
                      </a:r>
                    </a:p>
                    <a:p>
                      <a:pPr marL="0" marR="0" lvl="0" indent="0" algn="l" defTabSz="914400" rtl="0" eaLnBrk="1" fontAlgn="auto" latinLnBrk="0" hangingPunct="1">
                        <a:lnSpc>
                          <a:spcPct val="100000"/>
                        </a:lnSpc>
                        <a:spcBef>
                          <a:spcPts val="0"/>
                        </a:spcBef>
                        <a:spcAft>
                          <a:spcPts val="0"/>
                        </a:spcAft>
                        <a:buClrTx/>
                        <a:buSzTx/>
                        <a:buFontTx/>
                        <a:buNone/>
                        <a:tabLst/>
                        <a:defRPr/>
                      </a:pPr>
                      <a:r>
                        <a:rPr lang="da-DK" sz="1400" b="0" i="1" dirty="0">
                          <a:solidFill>
                            <a:schemeClr val="tx1"/>
                          </a:solidFill>
                          <a:latin typeface="Aptos Narrow" panose="020B0004020202020204" pitchFamily="34" charset="0"/>
                        </a:rPr>
                        <a:t>Datakilde: Statens Serum Institut (SSI), HAIBA</a:t>
                      </a:r>
                    </a:p>
                  </a:txBody>
                  <a:tcPr/>
                </a:tc>
                <a:tc>
                  <a:txBody>
                    <a:bodyPr/>
                    <a:lstStyle/>
                    <a:p>
                      <a:pPr algn="ctr"/>
                      <a:endParaRPr lang="da-DK" sz="1200" dirty="0">
                        <a:solidFill>
                          <a:schemeClr val="tx1"/>
                        </a:solidFill>
                        <a:latin typeface="Aptos Narrow" panose="020B0004020202020204" pitchFamily="34" charset="0"/>
                      </a:endParaRPr>
                    </a:p>
                  </a:txBody>
                  <a:tcPr anchor="ctr"/>
                </a:tc>
                <a:extLst>
                  <a:ext uri="{0D108BD9-81ED-4DB2-BD59-A6C34878D82A}">
                    <a16:rowId xmlns:a16="http://schemas.microsoft.com/office/drawing/2014/main" val="2827418231"/>
                  </a:ext>
                </a:extLst>
              </a:tr>
            </a:tbl>
          </a:graphicData>
        </a:graphic>
      </p:graphicFrame>
    </p:spTree>
    <p:extLst>
      <p:ext uri="{BB962C8B-B14F-4D97-AF65-F5344CB8AC3E}">
        <p14:creationId xmlns:p14="http://schemas.microsoft.com/office/powerpoint/2010/main" val="25524515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slidenummer 3">
            <a:extLst>
              <a:ext uri="{FF2B5EF4-FFF2-40B4-BE49-F238E27FC236}">
                <a16:creationId xmlns:a16="http://schemas.microsoft.com/office/drawing/2014/main" id="{220EAFC6-0E22-3AC6-730D-7F4709D7C096}"/>
              </a:ext>
            </a:extLst>
          </p:cNvPr>
          <p:cNvSpPr>
            <a:spLocks noGrp="1"/>
          </p:cNvSpPr>
          <p:nvPr>
            <p:ph type="sldNum" sz="quarter" idx="4"/>
          </p:nvPr>
        </p:nvSpPr>
        <p:spPr/>
        <p:txBody>
          <a:bodyPr/>
          <a:lstStyle/>
          <a:p>
            <a:fld id="{0DAB5548-7253-48D6-B95B-F3D312A72220}" type="slidenum">
              <a:rPr lang="da-DK" smtClean="0"/>
              <a:pPr/>
              <a:t>7</a:t>
            </a:fld>
            <a:endParaRPr lang="da-DK" dirty="0"/>
          </a:p>
        </p:txBody>
      </p:sp>
      <p:graphicFrame>
        <p:nvGraphicFramePr>
          <p:cNvPr id="6" name="Pladsholder til indhold 16">
            <a:extLst>
              <a:ext uri="{FF2B5EF4-FFF2-40B4-BE49-F238E27FC236}">
                <a16:creationId xmlns:a16="http://schemas.microsoft.com/office/drawing/2014/main" id="{0813A422-B0CC-78BD-DBE1-F076A3DED497}"/>
              </a:ext>
            </a:extLst>
          </p:cNvPr>
          <p:cNvGraphicFramePr>
            <a:graphicFrameLocks/>
          </p:cNvGraphicFramePr>
          <p:nvPr>
            <p:extLst>
              <p:ext uri="{D42A27DB-BD31-4B8C-83A1-F6EECF244321}">
                <p14:modId xmlns:p14="http://schemas.microsoft.com/office/powerpoint/2010/main" val="2723461546"/>
              </p:ext>
            </p:extLst>
          </p:nvPr>
        </p:nvGraphicFramePr>
        <p:xfrm>
          <a:off x="263352" y="188640"/>
          <a:ext cx="11441259" cy="6480720"/>
        </p:xfrm>
        <a:graphic>
          <a:graphicData uri="http://schemas.openxmlformats.org/drawingml/2006/table">
            <a:tbl>
              <a:tblPr firstRow="1" bandRow="1">
                <a:tableStyleId>{93296810-A885-4BE3-A3E7-6D5BEEA58F35}</a:tableStyleId>
              </a:tblPr>
              <a:tblGrid>
                <a:gridCol w="8402877">
                  <a:extLst>
                    <a:ext uri="{9D8B030D-6E8A-4147-A177-3AD203B41FA5}">
                      <a16:colId xmlns:a16="http://schemas.microsoft.com/office/drawing/2014/main" val="1088439567"/>
                    </a:ext>
                  </a:extLst>
                </a:gridCol>
                <a:gridCol w="3038382">
                  <a:extLst>
                    <a:ext uri="{9D8B030D-6E8A-4147-A177-3AD203B41FA5}">
                      <a16:colId xmlns:a16="http://schemas.microsoft.com/office/drawing/2014/main" val="1024263809"/>
                    </a:ext>
                  </a:extLst>
                </a:gridCol>
              </a:tblGrid>
              <a:tr h="432048">
                <a:tc>
                  <a:txBody>
                    <a:bodyPr/>
                    <a:lstStyle/>
                    <a:p>
                      <a:pPr lvl="0" algn="l">
                        <a:lnSpc>
                          <a:spcPts val="1400"/>
                        </a:lnSpc>
                      </a:pPr>
                      <a:endParaRPr lang="da-DK" sz="2000" dirty="0">
                        <a:solidFill>
                          <a:schemeClr val="tx1"/>
                        </a:solidFill>
                        <a:latin typeface="Aptos Narrow" panose="020B0004020202020204" pitchFamily="34" charset="0"/>
                      </a:endParaRPr>
                    </a:p>
                    <a:p>
                      <a:pPr lvl="0" algn="l">
                        <a:lnSpc>
                          <a:spcPts val="1400"/>
                        </a:lnSpc>
                      </a:pPr>
                      <a:r>
                        <a:rPr lang="da-DK" sz="2000" dirty="0">
                          <a:solidFill>
                            <a:schemeClr val="tx1"/>
                          </a:solidFill>
                          <a:latin typeface="Aptos Narrow" panose="020B0004020202020204" pitchFamily="34" charset="0"/>
                        </a:rPr>
                        <a:t>Procesindikatorer</a:t>
                      </a:r>
                      <a:endParaRPr lang="da-DK" sz="2000" b="1" dirty="0">
                        <a:solidFill>
                          <a:schemeClr val="tx1"/>
                        </a:solidFill>
                        <a:effectLst/>
                        <a:latin typeface="Aptos Narrow" panose="020B0004020202020204" pitchFamily="34" charset="0"/>
                        <a:ea typeface="MS Mincho" panose="02020609040205080304" pitchFamily="49" charset="-128"/>
                        <a:cs typeface="Times New Roman" panose="02020603050405020304" pitchFamily="18" charset="0"/>
                      </a:endParaRPr>
                    </a:p>
                  </a:txBody>
                  <a:tcPr marL="44450" marR="44450" marT="0" marB="0" anchor="ctr"/>
                </a:tc>
                <a:tc>
                  <a:txBody>
                    <a:bodyPr/>
                    <a:lstStyle/>
                    <a:p>
                      <a:pPr lvl="0" algn="ctr">
                        <a:lnSpc>
                          <a:spcPts val="1400"/>
                        </a:lnSpc>
                      </a:pPr>
                      <a:r>
                        <a:rPr lang="da-DK" sz="2000" b="1" dirty="0">
                          <a:solidFill>
                            <a:schemeClr val="tx1"/>
                          </a:solidFill>
                          <a:effectLst/>
                          <a:latin typeface="Aptos Narrow" panose="020B0004020202020204" pitchFamily="34" charset="0"/>
                        </a:rPr>
                        <a:t>Mål </a:t>
                      </a:r>
                      <a:endParaRPr lang="da-DK" sz="2000" b="1" dirty="0">
                        <a:solidFill>
                          <a:schemeClr val="tx1"/>
                        </a:solidFill>
                        <a:effectLst/>
                        <a:latin typeface="Aptos Narrow" panose="020B0004020202020204" pitchFamily="34" charset="0"/>
                        <a:ea typeface="MS Mincho" panose="02020609040205080304" pitchFamily="49" charset="-128"/>
                        <a:cs typeface="Times New Roman" panose="02020603050405020304" pitchFamily="18" charset="0"/>
                      </a:endParaRPr>
                    </a:p>
                  </a:txBody>
                  <a:tcPr marL="44450" marR="44450" marT="0" marB="0" anchor="ctr"/>
                </a:tc>
                <a:extLst>
                  <a:ext uri="{0D108BD9-81ED-4DB2-BD59-A6C34878D82A}">
                    <a16:rowId xmlns:a16="http://schemas.microsoft.com/office/drawing/2014/main" val="3492169822"/>
                  </a:ext>
                </a:extLst>
              </a:tr>
              <a:tr h="877518">
                <a:tc>
                  <a:txBody>
                    <a:bodyPr/>
                    <a:lstStyle/>
                    <a:p>
                      <a:pPr marL="0" marR="0" lvl="0" indent="0" algn="l" defTabSz="914400" rtl="0" eaLnBrk="1" fontAlgn="auto" latinLnBrk="0" hangingPunct="1">
                        <a:lnSpc>
                          <a:spcPts val="1400"/>
                        </a:lnSpc>
                        <a:spcBef>
                          <a:spcPts val="0"/>
                        </a:spcBef>
                        <a:spcAft>
                          <a:spcPts val="0"/>
                        </a:spcAft>
                        <a:buClrTx/>
                        <a:buSzTx/>
                        <a:buFontTx/>
                        <a:buNone/>
                        <a:tabLst/>
                        <a:defRPr/>
                      </a:pPr>
                      <a:endParaRPr lang="da-DK" sz="1600" dirty="0">
                        <a:solidFill>
                          <a:srgbClr val="000000"/>
                        </a:solidFill>
                        <a:effectLst/>
                        <a:latin typeface="Aptos Narrow" panose="020B0004020202020204" pitchFamily="34"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ts val="1400"/>
                        </a:lnSpc>
                        <a:spcBef>
                          <a:spcPts val="0"/>
                        </a:spcBef>
                        <a:spcAft>
                          <a:spcPts val="0"/>
                        </a:spcAft>
                        <a:buClrTx/>
                        <a:buSzTx/>
                        <a:buFontTx/>
                        <a:buNone/>
                        <a:tabLst/>
                        <a:defRPr/>
                      </a:pPr>
                      <a:r>
                        <a:rPr lang="da-DK" sz="1600" dirty="0">
                          <a:solidFill>
                            <a:srgbClr val="000000"/>
                          </a:solidFill>
                          <a:effectLst/>
                          <a:latin typeface="Aptos Narrow" panose="020B0004020202020204" pitchFamily="34" charset="0"/>
                          <a:ea typeface="Times New Roman" panose="02020603050405020304" pitchFamily="18" charset="0"/>
                          <a:cs typeface="Times New Roman" panose="02020603050405020304" pitchFamily="18" charset="0"/>
                        </a:rPr>
                        <a:t>1.1.1: </a:t>
                      </a:r>
                      <a:r>
                        <a:rPr lang="da-DK" sz="1600" b="1" i="0" dirty="0">
                          <a:solidFill>
                            <a:srgbClr val="000000"/>
                          </a:solidFill>
                          <a:effectLst/>
                          <a:latin typeface="Aptos Narrow" panose="020B0004020202020204" pitchFamily="34" charset="0"/>
                          <a:ea typeface="Times New Roman" panose="02020603050405020304" pitchFamily="18" charset="0"/>
                          <a:cs typeface="Times New Roman" panose="02020603050405020304" pitchFamily="18" charset="0"/>
                        </a:rPr>
                        <a:t>Indikation for kateter á demeure (KAD) </a:t>
                      </a:r>
                      <a:r>
                        <a:rPr lang="da-DK" sz="1600" b="1" dirty="0">
                          <a:solidFill>
                            <a:srgbClr val="000000"/>
                          </a:solidFill>
                          <a:effectLst/>
                          <a:latin typeface="Aptos Narrow" panose="020B0004020202020204" pitchFamily="34" charset="0"/>
                          <a:ea typeface="Times New Roman" panose="02020603050405020304" pitchFamily="18" charset="0"/>
                          <a:cs typeface="Times New Roman" panose="02020603050405020304" pitchFamily="18" charset="0"/>
                        </a:rPr>
                        <a:t>(obligatorisk)</a:t>
                      </a:r>
                    </a:p>
                    <a:p>
                      <a:pPr marL="0" marR="0" lvl="0" indent="0" algn="l" defTabSz="914400" rtl="0" eaLnBrk="1" fontAlgn="auto" latinLnBrk="0" hangingPunct="1">
                        <a:lnSpc>
                          <a:spcPts val="1400"/>
                        </a:lnSpc>
                        <a:spcBef>
                          <a:spcPts val="0"/>
                        </a:spcBef>
                        <a:spcAft>
                          <a:spcPts val="0"/>
                        </a:spcAft>
                        <a:buClrTx/>
                        <a:buSzTx/>
                        <a:buFontTx/>
                        <a:buNone/>
                        <a:tabLst/>
                        <a:defRPr/>
                      </a:pPr>
                      <a:endParaRPr lang="da-DK" sz="1400" b="1" kern="1200" dirty="0">
                        <a:solidFill>
                          <a:srgbClr val="000000"/>
                        </a:solidFill>
                        <a:effectLst/>
                        <a:latin typeface="Aptos Narrow" panose="020B0004020202020204" pitchFamily="34" charset="0"/>
                        <a:ea typeface="+mn-ea"/>
                        <a:cs typeface="Times New Roman" panose="02020603050405020304" pitchFamily="18" charset="0"/>
                      </a:endParaRPr>
                    </a:p>
                    <a:p>
                      <a:r>
                        <a:rPr lang="da-DK" sz="1400" kern="1200" dirty="0">
                          <a:solidFill>
                            <a:srgbClr val="000000"/>
                          </a:solidFill>
                          <a:effectLst/>
                          <a:latin typeface="Aptos Narrow" panose="020B0004020202020204" pitchFamily="34" charset="0"/>
                          <a:ea typeface="+mn-ea"/>
                          <a:cs typeface="Times New Roman" panose="02020603050405020304" pitchFamily="18" charset="0"/>
                        </a:rPr>
                        <a:t>Andelen af patienter med KAD, der er anlagt på indikation som beskrevet i de Nationale Infektionshygiejniske Retningslinjer (NIR UVI)</a:t>
                      </a:r>
                    </a:p>
                  </a:txBody>
                  <a:tcPr marL="44450" marR="44450" marT="0" marB="0" anchor="ctr"/>
                </a:tc>
                <a:tc>
                  <a:txBody>
                    <a:bodyPr/>
                    <a:lstStyle/>
                    <a:p>
                      <a:pPr algn="ctr">
                        <a:lnSpc>
                          <a:spcPts val="1400"/>
                        </a:lnSpc>
                      </a:pPr>
                      <a:r>
                        <a:rPr lang="da-DK" sz="1600" kern="1200">
                          <a:solidFill>
                            <a:schemeClr val="dk1"/>
                          </a:solidFill>
                          <a:effectLst/>
                          <a:latin typeface="Aptos Narrow" panose="020B0004020202020204" pitchFamily="34" charset="0"/>
                          <a:ea typeface="+mn-ea"/>
                          <a:cs typeface="+mn-cs"/>
                        </a:rPr>
                        <a:t>&gt;90%</a:t>
                      </a:r>
                      <a:endParaRPr lang="da-DK" sz="1600">
                        <a:solidFill>
                          <a:srgbClr val="414042"/>
                        </a:solidFill>
                        <a:effectLst/>
                        <a:latin typeface="Aptos Narrow" panose="020B0004020202020204" pitchFamily="34" charset="0"/>
                      </a:endParaRPr>
                    </a:p>
                  </a:txBody>
                  <a:tcPr marL="44450" marR="44450" marT="0" marB="0" anchor="ctr"/>
                </a:tc>
                <a:extLst>
                  <a:ext uri="{0D108BD9-81ED-4DB2-BD59-A6C34878D82A}">
                    <a16:rowId xmlns:a16="http://schemas.microsoft.com/office/drawing/2014/main" val="2455923646"/>
                  </a:ext>
                </a:extLst>
              </a:tr>
              <a:tr h="847587">
                <a:tc>
                  <a:txBody>
                    <a:bodyPr/>
                    <a:lstStyle/>
                    <a:p>
                      <a:pPr algn="l">
                        <a:lnSpc>
                          <a:spcPts val="1400"/>
                        </a:lnSpc>
                      </a:pPr>
                      <a:endParaRPr lang="da-DK" sz="1600" dirty="0">
                        <a:solidFill>
                          <a:srgbClr val="000000"/>
                        </a:solidFill>
                        <a:effectLst/>
                        <a:latin typeface="Aptos Narrow" panose="020B0004020202020204" pitchFamily="34" charset="0"/>
                        <a:ea typeface="MS Mincho" panose="02020609040205080304" pitchFamily="49" charset="-128"/>
                        <a:cs typeface="Times New Roman" panose="02020603050405020304" pitchFamily="18" charset="0"/>
                      </a:endParaRPr>
                    </a:p>
                    <a:p>
                      <a:pPr algn="l">
                        <a:lnSpc>
                          <a:spcPts val="1400"/>
                        </a:lnSpc>
                      </a:pPr>
                      <a:r>
                        <a:rPr lang="da-DK" sz="1600" dirty="0">
                          <a:solidFill>
                            <a:srgbClr val="000000"/>
                          </a:solidFill>
                          <a:effectLst/>
                          <a:latin typeface="Aptos Narrow" panose="020B0004020202020204" pitchFamily="34" charset="0"/>
                          <a:ea typeface="MS Mincho" panose="02020609040205080304" pitchFamily="49" charset="-128"/>
                          <a:cs typeface="Times New Roman" panose="02020603050405020304" pitchFamily="18" charset="0"/>
                        </a:rPr>
                        <a:t>1.1.2</a:t>
                      </a:r>
                      <a:r>
                        <a:rPr lang="da-DK" sz="1600" b="1" i="0" dirty="0">
                          <a:solidFill>
                            <a:srgbClr val="000000"/>
                          </a:solidFill>
                          <a:effectLst/>
                          <a:latin typeface="Aptos Narrow" panose="020B0004020202020204" pitchFamily="34" charset="0"/>
                          <a:ea typeface="MS Mincho" panose="02020609040205080304" pitchFamily="49" charset="-128"/>
                          <a:cs typeface="Times New Roman" panose="02020603050405020304" pitchFamily="18" charset="0"/>
                        </a:rPr>
                        <a:t>: Daglig revurdering </a:t>
                      </a:r>
                      <a:r>
                        <a:rPr lang="da-DK" sz="1600" b="1" dirty="0">
                          <a:solidFill>
                            <a:srgbClr val="000000"/>
                          </a:solidFill>
                          <a:effectLst/>
                          <a:latin typeface="Aptos Narrow" panose="020B0004020202020204" pitchFamily="34" charset="0"/>
                          <a:ea typeface="MS Mincho" panose="02020609040205080304" pitchFamily="49" charset="-128"/>
                          <a:cs typeface="Times New Roman" panose="02020603050405020304" pitchFamily="18" charset="0"/>
                        </a:rPr>
                        <a:t>(obligatorisk)</a:t>
                      </a:r>
                    </a:p>
                    <a:p>
                      <a:pPr algn="l">
                        <a:lnSpc>
                          <a:spcPts val="1400"/>
                        </a:lnSpc>
                      </a:pPr>
                      <a:endParaRPr lang="da-DK" sz="1600" b="1" dirty="0">
                        <a:solidFill>
                          <a:srgbClr val="000000"/>
                        </a:solidFill>
                        <a:effectLst/>
                        <a:latin typeface="Aptos Narrow" panose="020B0004020202020204" pitchFamily="34" charset="0"/>
                        <a:ea typeface="MS Mincho" panose="02020609040205080304" pitchFamily="49" charset="-128"/>
                        <a:cs typeface="Times New Roman" panose="02020603050405020304" pitchFamily="18" charset="0"/>
                      </a:endParaRPr>
                    </a:p>
                    <a:p>
                      <a:r>
                        <a:rPr lang="da-DK" sz="1400" kern="1200" dirty="0">
                          <a:solidFill>
                            <a:srgbClr val="000000"/>
                          </a:solidFill>
                          <a:effectLst/>
                          <a:latin typeface="Aptos Narrow" panose="020B0004020202020204" pitchFamily="34" charset="0"/>
                          <a:ea typeface="+mn-ea"/>
                          <a:cs typeface="Times New Roman" panose="02020603050405020304" pitchFamily="18" charset="0"/>
                        </a:rPr>
                        <a:t>Andelen af patienter med KAD (som ikke er anlagt på permanent behandlingsindikation), hvor der har været dokumenteret daglig revurdering i journalen</a:t>
                      </a:r>
                    </a:p>
                  </a:txBody>
                  <a:tcPr marL="44450" marR="44450" marT="0" marB="0" anchor="ctr"/>
                </a:tc>
                <a:tc>
                  <a:txBody>
                    <a:bodyPr/>
                    <a:lstStyle/>
                    <a:p>
                      <a:pPr marL="0" marR="0" lvl="0" indent="0" algn="ctr" defTabSz="914400" rtl="0" eaLnBrk="1" fontAlgn="auto" latinLnBrk="0" hangingPunct="1">
                        <a:lnSpc>
                          <a:spcPts val="1400"/>
                        </a:lnSpc>
                        <a:spcBef>
                          <a:spcPts val="0"/>
                        </a:spcBef>
                        <a:spcAft>
                          <a:spcPts val="0"/>
                        </a:spcAft>
                        <a:buClrTx/>
                        <a:buSzTx/>
                        <a:buFontTx/>
                        <a:buNone/>
                        <a:tabLst/>
                        <a:defRPr/>
                      </a:pPr>
                      <a:r>
                        <a:rPr lang="da-DK" sz="1600" kern="1200">
                          <a:solidFill>
                            <a:schemeClr val="dk1"/>
                          </a:solidFill>
                          <a:effectLst/>
                          <a:latin typeface="Aptos Narrow" panose="020B0004020202020204" pitchFamily="34" charset="0"/>
                          <a:ea typeface="+mn-ea"/>
                          <a:cs typeface="+mn-cs"/>
                        </a:rPr>
                        <a:t>90%</a:t>
                      </a:r>
                      <a:endParaRPr lang="da-DK" sz="1600">
                        <a:solidFill>
                          <a:srgbClr val="414042"/>
                        </a:solidFill>
                        <a:effectLst/>
                        <a:latin typeface="Aptos Narrow" panose="020B0004020202020204" pitchFamily="34" charset="0"/>
                        <a:ea typeface="MS Mincho" panose="02020609040205080304" pitchFamily="49" charset="-128"/>
                        <a:cs typeface="Times New Roman" panose="02020603050405020304" pitchFamily="18" charset="0"/>
                      </a:endParaRPr>
                    </a:p>
                  </a:txBody>
                  <a:tcPr marL="44450" marR="44450" marT="0" marB="0" anchor="ctr"/>
                </a:tc>
                <a:extLst>
                  <a:ext uri="{0D108BD9-81ED-4DB2-BD59-A6C34878D82A}">
                    <a16:rowId xmlns:a16="http://schemas.microsoft.com/office/drawing/2014/main" val="3489761463"/>
                  </a:ext>
                </a:extLst>
              </a:tr>
              <a:tr h="883045">
                <a:tc>
                  <a:txBody>
                    <a:bodyPr/>
                    <a:lstStyle/>
                    <a:p>
                      <a:pPr algn="l">
                        <a:lnSpc>
                          <a:spcPts val="1400"/>
                        </a:lnSpc>
                      </a:pPr>
                      <a:endParaRPr lang="da-DK" sz="1600" dirty="0">
                        <a:solidFill>
                          <a:srgbClr val="414042"/>
                        </a:solidFill>
                        <a:effectLst/>
                        <a:latin typeface="Aptos Narrow" panose="020B0004020202020204" pitchFamily="34" charset="0"/>
                        <a:ea typeface="MS Mincho" panose="02020609040205080304" pitchFamily="49" charset="-128"/>
                        <a:cs typeface="Times New Roman" panose="02020603050405020304" pitchFamily="18" charset="0"/>
                      </a:endParaRPr>
                    </a:p>
                    <a:p>
                      <a:pPr algn="l">
                        <a:lnSpc>
                          <a:spcPts val="1400"/>
                        </a:lnSpc>
                      </a:pPr>
                      <a:r>
                        <a:rPr lang="da-DK" sz="1600" dirty="0">
                          <a:solidFill>
                            <a:srgbClr val="414042"/>
                          </a:solidFill>
                          <a:effectLst/>
                          <a:latin typeface="Aptos Narrow" panose="020B0004020202020204" pitchFamily="34" charset="0"/>
                          <a:ea typeface="MS Mincho" panose="02020609040205080304" pitchFamily="49" charset="-128"/>
                          <a:cs typeface="Times New Roman" panose="02020603050405020304" pitchFamily="18" charset="0"/>
                        </a:rPr>
                        <a:t>1.1.3: </a:t>
                      </a:r>
                      <a:r>
                        <a:rPr lang="da-DK" sz="1600" b="1" dirty="0">
                          <a:solidFill>
                            <a:srgbClr val="414042"/>
                          </a:solidFill>
                          <a:effectLst/>
                          <a:latin typeface="Aptos Narrow" panose="020B0004020202020204" pitchFamily="34" charset="0"/>
                          <a:ea typeface="MS Mincho" panose="02020609040205080304" pitchFamily="49" charset="-128"/>
                          <a:cs typeface="Times New Roman" panose="02020603050405020304" pitchFamily="18" charset="0"/>
                        </a:rPr>
                        <a:t>SIK vs. KAD (valgfrit)</a:t>
                      </a:r>
                    </a:p>
                    <a:p>
                      <a:pPr algn="l">
                        <a:lnSpc>
                          <a:spcPts val="1400"/>
                        </a:lnSpc>
                      </a:pPr>
                      <a:endParaRPr lang="da-DK" sz="1400" b="1" kern="1200" dirty="0">
                        <a:solidFill>
                          <a:srgbClr val="000000"/>
                        </a:solidFill>
                        <a:effectLst/>
                        <a:latin typeface="Aptos Narrow" panose="020B0004020202020204" pitchFamily="34" charset="0"/>
                        <a:ea typeface="+mn-ea"/>
                        <a:cs typeface="Times New Roman" panose="02020603050405020304" pitchFamily="18" charset="0"/>
                      </a:endParaRPr>
                    </a:p>
                    <a:p>
                      <a:r>
                        <a:rPr lang="da-DK" sz="1400" kern="1200" dirty="0">
                          <a:solidFill>
                            <a:srgbClr val="000000"/>
                          </a:solidFill>
                          <a:effectLst/>
                          <a:latin typeface="Aptos Narrow" panose="020B0004020202020204" pitchFamily="34" charset="0"/>
                          <a:ea typeface="+mn-ea"/>
                          <a:cs typeface="Times New Roman" panose="02020603050405020304" pitchFamily="18" charset="0"/>
                        </a:rPr>
                        <a:t>Andelen af patienter med SIK ud af alle patienter med ikke-permanente katetre</a:t>
                      </a:r>
                    </a:p>
                    <a:p>
                      <a:pPr algn="l">
                        <a:lnSpc>
                          <a:spcPts val="1400"/>
                        </a:lnSpc>
                      </a:pPr>
                      <a:endParaRPr lang="da-DK" sz="1600" dirty="0">
                        <a:solidFill>
                          <a:srgbClr val="414042"/>
                        </a:solidFill>
                        <a:effectLst/>
                        <a:latin typeface="Aptos Narrow" panose="020B0004020202020204" pitchFamily="34" charset="0"/>
                        <a:ea typeface="MS Mincho" panose="02020609040205080304" pitchFamily="49" charset="-128"/>
                        <a:cs typeface="Times New Roman" panose="02020603050405020304" pitchFamily="18" charset="0"/>
                      </a:endParaRPr>
                    </a:p>
                  </a:txBody>
                  <a:tcPr marL="44450" marR="44450" marT="0" marB="0" anchor="ctr"/>
                </a:tc>
                <a:tc>
                  <a:txBody>
                    <a:bodyPr/>
                    <a:lstStyle/>
                    <a:p>
                      <a:pPr marL="0" marR="0" lvl="0" indent="0" algn="ctr" defTabSz="914400" rtl="0" eaLnBrk="1" fontAlgn="auto" latinLnBrk="0" hangingPunct="1">
                        <a:lnSpc>
                          <a:spcPts val="1400"/>
                        </a:lnSpc>
                        <a:spcBef>
                          <a:spcPts val="0"/>
                        </a:spcBef>
                        <a:spcAft>
                          <a:spcPts val="0"/>
                        </a:spcAft>
                        <a:buClrTx/>
                        <a:buSzTx/>
                        <a:buFontTx/>
                        <a:buNone/>
                        <a:tabLst/>
                        <a:defRPr/>
                      </a:pPr>
                      <a:r>
                        <a:rPr lang="da-DK" sz="1600" dirty="0">
                          <a:solidFill>
                            <a:srgbClr val="000000"/>
                          </a:solidFill>
                          <a:effectLst/>
                          <a:latin typeface="Aptos Narrow" panose="020B0004020202020204" pitchFamily="34" charset="0"/>
                        </a:rPr>
                        <a:t>De enkelte afdelinger opsætter lokale mål</a:t>
                      </a:r>
                      <a:endParaRPr lang="da-DK" sz="1600" dirty="0">
                        <a:solidFill>
                          <a:srgbClr val="414042"/>
                        </a:solidFill>
                        <a:effectLst/>
                        <a:latin typeface="Aptos Narrow" panose="020B0004020202020204" pitchFamily="34" charset="0"/>
                      </a:endParaRPr>
                    </a:p>
                    <a:p>
                      <a:pPr algn="l">
                        <a:lnSpc>
                          <a:spcPts val="1400"/>
                        </a:lnSpc>
                      </a:pPr>
                      <a:endParaRPr lang="da-DK" sz="1600" dirty="0">
                        <a:solidFill>
                          <a:srgbClr val="414042"/>
                        </a:solidFill>
                        <a:effectLst/>
                        <a:latin typeface="Aptos Narrow" panose="020B0004020202020204" pitchFamily="34" charset="0"/>
                      </a:endParaRPr>
                    </a:p>
                  </a:txBody>
                  <a:tcPr marL="44450" marR="44450" marT="0" marB="0" anchor="b"/>
                </a:tc>
                <a:extLst>
                  <a:ext uri="{0D108BD9-81ED-4DB2-BD59-A6C34878D82A}">
                    <a16:rowId xmlns:a16="http://schemas.microsoft.com/office/drawing/2014/main" val="1316354605"/>
                  </a:ext>
                </a:extLst>
              </a:tr>
              <a:tr h="821612">
                <a:tc>
                  <a:txBody>
                    <a:bodyPr/>
                    <a:lstStyle/>
                    <a:p>
                      <a:pPr marL="0" marR="0" lvl="0" indent="0" algn="l" defTabSz="914400" rtl="0" eaLnBrk="1" fontAlgn="auto" latinLnBrk="0" hangingPunct="1">
                        <a:lnSpc>
                          <a:spcPts val="1400"/>
                        </a:lnSpc>
                        <a:spcBef>
                          <a:spcPts val="0"/>
                        </a:spcBef>
                        <a:spcAft>
                          <a:spcPts val="0"/>
                        </a:spcAft>
                        <a:buClrTx/>
                        <a:buSzTx/>
                        <a:buFontTx/>
                        <a:buNone/>
                        <a:tabLst/>
                        <a:defRPr/>
                      </a:pPr>
                      <a:r>
                        <a:rPr lang="da-DK" sz="1600" kern="1200" dirty="0">
                          <a:solidFill>
                            <a:schemeClr val="dk1"/>
                          </a:solidFill>
                          <a:effectLst/>
                          <a:latin typeface="Aptos Narrow" panose="020B0004020202020204" pitchFamily="34" charset="0"/>
                          <a:ea typeface="+mn-ea"/>
                          <a:cs typeface="+mn-cs"/>
                        </a:rPr>
                        <a:t>2.1.1: </a:t>
                      </a:r>
                      <a:r>
                        <a:rPr lang="da-DK" sz="1600" b="1" kern="1200" dirty="0">
                          <a:solidFill>
                            <a:schemeClr val="dk1"/>
                          </a:solidFill>
                          <a:effectLst/>
                          <a:latin typeface="Aptos Narrow" panose="020B0004020202020204" pitchFamily="34" charset="0"/>
                          <a:ea typeface="+mn-ea"/>
                          <a:cs typeface="+mn-cs"/>
                        </a:rPr>
                        <a:t>Indikation for urindyrkning (obligatorisk) </a:t>
                      </a:r>
                    </a:p>
                    <a:p>
                      <a:pPr marL="0" marR="0" lvl="0" indent="0" algn="l" defTabSz="914400" rtl="0" eaLnBrk="1" fontAlgn="auto" latinLnBrk="0" hangingPunct="1">
                        <a:lnSpc>
                          <a:spcPts val="1400"/>
                        </a:lnSpc>
                        <a:spcBef>
                          <a:spcPts val="0"/>
                        </a:spcBef>
                        <a:spcAft>
                          <a:spcPts val="0"/>
                        </a:spcAft>
                        <a:buClrTx/>
                        <a:buSzTx/>
                        <a:buFontTx/>
                        <a:buNone/>
                        <a:tabLst/>
                        <a:defRPr/>
                      </a:pPr>
                      <a:endParaRPr lang="da-DK" sz="1800" b="1" kern="1200" dirty="0">
                        <a:solidFill>
                          <a:schemeClr val="dk1"/>
                        </a:solidFill>
                        <a:effectLst/>
                        <a:latin typeface="Aptos Narrow" panose="020B0004020202020204" pitchFamily="34" charset="0"/>
                        <a:ea typeface="+mn-ea"/>
                        <a:cs typeface="+mn-cs"/>
                      </a:endParaRPr>
                    </a:p>
                    <a:p>
                      <a:r>
                        <a:rPr lang="da-DK" sz="1400" kern="1200" dirty="0">
                          <a:solidFill>
                            <a:srgbClr val="000000"/>
                          </a:solidFill>
                          <a:effectLst/>
                          <a:latin typeface="Aptos Narrow" panose="020B0004020202020204" pitchFamily="34" charset="0"/>
                          <a:ea typeface="+mn-ea"/>
                          <a:cs typeface="Times New Roman" panose="02020603050405020304" pitchFamily="18" charset="0"/>
                        </a:rPr>
                        <a:t>Andelen af patienter, der får foretaget en urinprøvedyrkning på korrekt indikation </a:t>
                      </a:r>
                    </a:p>
                  </a:txBody>
                  <a:tcPr marL="44450" marR="44450" marT="0" marB="0" anchor="ctr"/>
                </a:tc>
                <a:tc>
                  <a:txBody>
                    <a:bodyPr/>
                    <a:lstStyle/>
                    <a:p>
                      <a:pPr marL="0" marR="0" lvl="0" indent="0" algn="ctr" defTabSz="914400" rtl="0" eaLnBrk="1" fontAlgn="auto" latinLnBrk="0" hangingPunct="1">
                        <a:lnSpc>
                          <a:spcPts val="1400"/>
                        </a:lnSpc>
                        <a:spcBef>
                          <a:spcPts val="0"/>
                        </a:spcBef>
                        <a:spcAft>
                          <a:spcPts val="0"/>
                        </a:spcAft>
                        <a:buClrTx/>
                        <a:buSzTx/>
                        <a:buFontTx/>
                        <a:buNone/>
                        <a:tabLst/>
                        <a:defRPr/>
                      </a:pPr>
                      <a:r>
                        <a:rPr lang="da-DK" sz="1600" kern="1200" dirty="0">
                          <a:solidFill>
                            <a:schemeClr val="dk1"/>
                          </a:solidFill>
                          <a:effectLst/>
                          <a:latin typeface="Aptos Narrow" panose="020B0004020202020204" pitchFamily="34" charset="0"/>
                          <a:ea typeface="+mn-ea"/>
                          <a:cs typeface="+mn-cs"/>
                        </a:rPr>
                        <a:t>&gt;90%</a:t>
                      </a:r>
                      <a:endParaRPr lang="da-DK" sz="1600" dirty="0">
                        <a:solidFill>
                          <a:srgbClr val="414042"/>
                        </a:solidFill>
                        <a:effectLst/>
                        <a:latin typeface="Aptos Narrow" panose="020B0004020202020204" pitchFamily="34" charset="0"/>
                      </a:endParaRPr>
                    </a:p>
                  </a:txBody>
                  <a:tcPr marL="44450" marR="44450" marT="0" marB="0" anchor="ctr"/>
                </a:tc>
                <a:extLst>
                  <a:ext uri="{0D108BD9-81ED-4DB2-BD59-A6C34878D82A}">
                    <a16:rowId xmlns:a16="http://schemas.microsoft.com/office/drawing/2014/main" val="1628331353"/>
                  </a:ext>
                </a:extLst>
              </a:tr>
              <a:tr h="821296">
                <a:tc>
                  <a:txBody>
                    <a:bodyPr/>
                    <a:lstStyle/>
                    <a:p>
                      <a:pPr algn="l">
                        <a:lnSpc>
                          <a:spcPts val="1400"/>
                        </a:lnSpc>
                      </a:pPr>
                      <a:endParaRPr lang="da-DK" sz="1600" kern="1200" dirty="0">
                        <a:solidFill>
                          <a:schemeClr val="dk1"/>
                        </a:solidFill>
                        <a:effectLst/>
                        <a:latin typeface="Aptos Narrow" panose="020B0004020202020204" pitchFamily="34" charset="0"/>
                        <a:ea typeface="+mn-ea"/>
                        <a:cs typeface="+mn-cs"/>
                      </a:endParaRPr>
                    </a:p>
                    <a:p>
                      <a:pPr algn="l">
                        <a:lnSpc>
                          <a:spcPts val="1400"/>
                        </a:lnSpc>
                      </a:pPr>
                      <a:r>
                        <a:rPr lang="da-DK" sz="1600" kern="1200" dirty="0">
                          <a:solidFill>
                            <a:schemeClr val="dk1"/>
                          </a:solidFill>
                          <a:effectLst/>
                          <a:latin typeface="Aptos Narrow" panose="020B0004020202020204" pitchFamily="34" charset="0"/>
                          <a:ea typeface="+mn-ea"/>
                          <a:cs typeface="+mn-cs"/>
                        </a:rPr>
                        <a:t>2.2.1:</a:t>
                      </a:r>
                      <a:r>
                        <a:rPr lang="da-DK" sz="1600" b="1" kern="1200" dirty="0">
                          <a:solidFill>
                            <a:schemeClr val="dk1"/>
                          </a:solidFill>
                          <a:effectLst/>
                          <a:latin typeface="Aptos Narrow" panose="020B0004020202020204" pitchFamily="34" charset="0"/>
                          <a:ea typeface="+mn-ea"/>
                          <a:cs typeface="+mn-cs"/>
                        </a:rPr>
                        <a:t> Prøvetagning (valgfrit)</a:t>
                      </a:r>
                    </a:p>
                    <a:p>
                      <a:pPr algn="l">
                        <a:lnSpc>
                          <a:spcPts val="1400"/>
                        </a:lnSpc>
                      </a:pPr>
                      <a:endParaRPr lang="da-DK" sz="1400" b="1" dirty="0">
                        <a:solidFill>
                          <a:srgbClr val="414042"/>
                        </a:solidFill>
                        <a:effectLst/>
                        <a:latin typeface="Aptos Narrow" panose="020B0004020202020204" pitchFamily="34" charset="0"/>
                        <a:ea typeface="MS Mincho" panose="02020609040205080304" pitchFamily="49" charset="-128"/>
                        <a:cs typeface="Times New Roman" panose="02020603050405020304" pitchFamily="18" charset="0"/>
                      </a:endParaRPr>
                    </a:p>
                    <a:p>
                      <a:pPr algn="l">
                        <a:lnSpc>
                          <a:spcPts val="1400"/>
                        </a:lnSpc>
                      </a:pPr>
                      <a:r>
                        <a:rPr lang="da-DK" sz="1400" kern="1200" dirty="0">
                          <a:solidFill>
                            <a:schemeClr val="dk1"/>
                          </a:solidFill>
                          <a:effectLst/>
                          <a:latin typeface="Aptos Narrow" panose="020B0004020202020204" pitchFamily="34" charset="0"/>
                          <a:ea typeface="+mn-ea"/>
                          <a:cs typeface="+mn-cs"/>
                        </a:rPr>
                        <a:t>Andelen af patienter, der har fået taget en urinprøve med tilstedeværelse af blandingsflora</a:t>
                      </a:r>
                    </a:p>
                    <a:p>
                      <a:pPr algn="l">
                        <a:lnSpc>
                          <a:spcPts val="1400"/>
                        </a:lnSpc>
                      </a:pPr>
                      <a:endParaRPr lang="da-DK" sz="1400" dirty="0">
                        <a:solidFill>
                          <a:srgbClr val="414042"/>
                        </a:solidFill>
                        <a:effectLst/>
                        <a:latin typeface="Aptos Narrow" panose="020B0004020202020204" pitchFamily="34" charset="0"/>
                        <a:ea typeface="MS Mincho" panose="02020609040205080304" pitchFamily="49" charset="-128"/>
                        <a:cs typeface="Times New Roman" panose="02020603050405020304" pitchFamily="18" charset="0"/>
                      </a:endParaRPr>
                    </a:p>
                  </a:txBody>
                  <a:tcPr marL="44450" marR="44450" marT="0" marB="0" anchor="ctr"/>
                </a:tc>
                <a:tc>
                  <a:txBody>
                    <a:bodyPr/>
                    <a:lstStyle/>
                    <a:p>
                      <a:pPr algn="ctr">
                        <a:lnSpc>
                          <a:spcPts val="1400"/>
                        </a:lnSpc>
                      </a:pPr>
                      <a:r>
                        <a:rPr lang="da-DK" sz="1600" kern="1200" dirty="0">
                          <a:solidFill>
                            <a:schemeClr val="dk1"/>
                          </a:solidFill>
                          <a:effectLst/>
                          <a:latin typeface="Aptos Narrow" panose="020B0004020202020204" pitchFamily="34" charset="0"/>
                          <a:ea typeface="+mn-ea"/>
                          <a:cs typeface="+mn-cs"/>
                        </a:rPr>
                        <a:t>&lt;15%</a:t>
                      </a:r>
                      <a:endParaRPr lang="da-DK" sz="1600" dirty="0">
                        <a:solidFill>
                          <a:srgbClr val="414042"/>
                        </a:solidFill>
                        <a:effectLst/>
                        <a:latin typeface="Aptos Narrow" panose="020B0004020202020204" pitchFamily="34" charset="0"/>
                        <a:ea typeface="MS Mincho" panose="02020609040205080304" pitchFamily="49" charset="-128"/>
                        <a:cs typeface="Times New Roman" panose="02020603050405020304" pitchFamily="18" charset="0"/>
                      </a:endParaRPr>
                    </a:p>
                  </a:txBody>
                  <a:tcPr marL="44450" marR="44450" marT="0" marB="0" anchor="ctr"/>
                </a:tc>
                <a:extLst>
                  <a:ext uri="{0D108BD9-81ED-4DB2-BD59-A6C34878D82A}">
                    <a16:rowId xmlns:a16="http://schemas.microsoft.com/office/drawing/2014/main" val="1973742865"/>
                  </a:ext>
                </a:extLst>
              </a:tr>
              <a:tr h="1078622">
                <a:tc>
                  <a:txBody>
                    <a:bodyPr/>
                    <a:lstStyle/>
                    <a:p>
                      <a:pPr algn="l">
                        <a:lnSpc>
                          <a:spcPts val="1400"/>
                        </a:lnSpc>
                      </a:pPr>
                      <a:endParaRPr lang="da-DK" sz="1600" kern="1200" dirty="0">
                        <a:solidFill>
                          <a:schemeClr val="dk1"/>
                        </a:solidFill>
                        <a:effectLst/>
                        <a:latin typeface="Aptos Narrow" panose="020B0004020202020204" pitchFamily="34" charset="0"/>
                        <a:ea typeface="+mn-ea"/>
                        <a:cs typeface="+mn-cs"/>
                      </a:endParaRPr>
                    </a:p>
                    <a:p>
                      <a:pPr algn="l">
                        <a:lnSpc>
                          <a:spcPts val="1400"/>
                        </a:lnSpc>
                      </a:pPr>
                      <a:r>
                        <a:rPr lang="da-DK" sz="1600" kern="1200" dirty="0">
                          <a:solidFill>
                            <a:schemeClr val="dk1"/>
                          </a:solidFill>
                          <a:effectLst/>
                          <a:latin typeface="Aptos Narrow" panose="020B0004020202020204" pitchFamily="34" charset="0"/>
                          <a:ea typeface="+mn-ea"/>
                          <a:cs typeface="+mn-cs"/>
                        </a:rPr>
                        <a:t>3.2.1: </a:t>
                      </a:r>
                      <a:r>
                        <a:rPr lang="da-DK" sz="1600" b="1" kern="1200" dirty="0">
                          <a:solidFill>
                            <a:schemeClr val="dk1"/>
                          </a:solidFill>
                          <a:effectLst/>
                          <a:latin typeface="Aptos Narrow" panose="020B0004020202020204" pitchFamily="34" charset="0"/>
                          <a:ea typeface="+mn-ea"/>
                          <a:cs typeface="+mn-cs"/>
                        </a:rPr>
                        <a:t>Standardiseret dokumentation (obligatorisk)</a:t>
                      </a:r>
                    </a:p>
                    <a:p>
                      <a:pPr algn="l">
                        <a:lnSpc>
                          <a:spcPts val="1400"/>
                        </a:lnSpc>
                      </a:pPr>
                      <a:endParaRPr lang="da-DK" sz="1600" b="1" kern="1200" dirty="0">
                        <a:solidFill>
                          <a:schemeClr val="dk1"/>
                        </a:solidFill>
                        <a:effectLst/>
                        <a:latin typeface="Aptos Narrow" panose="020B0004020202020204" pitchFamily="34" charset="0"/>
                        <a:ea typeface="+mn-ea"/>
                        <a:cs typeface="+mn-cs"/>
                      </a:endParaRPr>
                    </a:p>
                    <a:p>
                      <a:r>
                        <a:rPr lang="da-DK" sz="1400" kern="1200" dirty="0">
                          <a:solidFill>
                            <a:srgbClr val="000000"/>
                          </a:solidFill>
                          <a:effectLst/>
                          <a:latin typeface="Aptos Narrow" panose="020B0004020202020204" pitchFamily="34" charset="0"/>
                          <a:ea typeface="+mn-ea"/>
                          <a:cs typeface="Times New Roman" panose="02020603050405020304" pitchFamily="18" charset="0"/>
                        </a:rPr>
                        <a:t>Andelen af blærekatetre der dokumenteres efter den standardiserede måde i regionen eller deltagende afdeling (indtil der foreligger en regional standardiseret måde)</a:t>
                      </a:r>
                    </a:p>
                  </a:txBody>
                  <a:tcPr marL="44450" marR="44450" marT="0" marB="0" anchor="ctr"/>
                </a:tc>
                <a:tc>
                  <a:txBody>
                    <a:bodyPr/>
                    <a:lstStyle/>
                    <a:p>
                      <a:pPr algn="ctr">
                        <a:lnSpc>
                          <a:spcPts val="1400"/>
                        </a:lnSpc>
                      </a:pPr>
                      <a:r>
                        <a:rPr lang="da-DK" sz="1600" kern="1200" dirty="0">
                          <a:solidFill>
                            <a:schemeClr val="dk1"/>
                          </a:solidFill>
                          <a:effectLst/>
                          <a:latin typeface="Aptos Narrow" panose="020B0004020202020204" pitchFamily="34" charset="0"/>
                          <a:ea typeface="+mn-ea"/>
                          <a:cs typeface="+mn-cs"/>
                        </a:rPr>
                        <a:t>95%</a:t>
                      </a:r>
                      <a:endParaRPr lang="da-DK" sz="1600" dirty="0">
                        <a:solidFill>
                          <a:srgbClr val="414042"/>
                        </a:solidFill>
                        <a:effectLst/>
                        <a:latin typeface="Aptos Narrow" panose="020B0004020202020204" pitchFamily="34" charset="0"/>
                        <a:ea typeface="MS Mincho" panose="02020609040205080304" pitchFamily="49" charset="-128"/>
                        <a:cs typeface="Times New Roman" panose="02020603050405020304" pitchFamily="18" charset="0"/>
                      </a:endParaRPr>
                    </a:p>
                  </a:txBody>
                  <a:tcPr marL="44450" marR="44450" marT="0" marB="0" anchor="ctr"/>
                </a:tc>
                <a:extLst>
                  <a:ext uri="{0D108BD9-81ED-4DB2-BD59-A6C34878D82A}">
                    <a16:rowId xmlns:a16="http://schemas.microsoft.com/office/drawing/2014/main" val="542195022"/>
                  </a:ext>
                </a:extLst>
              </a:tr>
              <a:tr h="397937">
                <a:tc>
                  <a:txBody>
                    <a:bodyPr/>
                    <a:lstStyle/>
                    <a:p>
                      <a:pPr marL="0" marR="0" lvl="0" indent="0" algn="l" defTabSz="914400" rtl="0" eaLnBrk="1" fontAlgn="auto" latinLnBrk="0" hangingPunct="1">
                        <a:lnSpc>
                          <a:spcPts val="1400"/>
                        </a:lnSpc>
                        <a:spcBef>
                          <a:spcPts val="0"/>
                        </a:spcBef>
                        <a:spcAft>
                          <a:spcPts val="0"/>
                        </a:spcAft>
                        <a:buClrTx/>
                        <a:buSzTx/>
                        <a:buFontTx/>
                        <a:buNone/>
                        <a:tabLst/>
                        <a:defRPr/>
                      </a:pPr>
                      <a:r>
                        <a:rPr kumimoji="0" lang="da-DK" sz="1400" b="0" i="1" u="none" strike="noStrike" kern="1200" cap="none" spc="0" normalizeH="0" baseline="0" noProof="0" dirty="0">
                          <a:ln>
                            <a:noFill/>
                          </a:ln>
                          <a:solidFill>
                            <a:srgbClr val="000000"/>
                          </a:solidFill>
                          <a:effectLst/>
                          <a:uLnTx/>
                          <a:uFillTx/>
                          <a:latin typeface="Aptos Narrow" panose="020B0004020202020204" pitchFamily="34" charset="0"/>
                          <a:ea typeface="+mn-ea"/>
                          <a:cs typeface="+mn-cs"/>
                        </a:rPr>
                        <a:t>Datakilde: Elektroniske patientjournaler</a:t>
                      </a:r>
                    </a:p>
                  </a:txBody>
                  <a:tcPr marL="44450" marR="44450" marT="0" marB="0" anchor="b"/>
                </a:tc>
                <a:tc>
                  <a:txBody>
                    <a:bodyPr/>
                    <a:lstStyle/>
                    <a:p>
                      <a:pPr algn="l">
                        <a:lnSpc>
                          <a:spcPts val="1400"/>
                        </a:lnSpc>
                      </a:pPr>
                      <a:endParaRPr lang="da-DK" sz="1100" dirty="0">
                        <a:solidFill>
                          <a:srgbClr val="414042"/>
                        </a:solidFill>
                        <a:effectLst/>
                        <a:latin typeface="Aptos Narrow" panose="020B0004020202020204" pitchFamily="34" charset="0"/>
                      </a:endParaRPr>
                    </a:p>
                  </a:txBody>
                  <a:tcPr marL="44450" marR="44450" marT="0" marB="0" anchor="b"/>
                </a:tc>
                <a:extLst>
                  <a:ext uri="{0D108BD9-81ED-4DB2-BD59-A6C34878D82A}">
                    <a16:rowId xmlns:a16="http://schemas.microsoft.com/office/drawing/2014/main" val="852092766"/>
                  </a:ext>
                </a:extLst>
              </a:tr>
            </a:tbl>
          </a:graphicData>
        </a:graphic>
      </p:graphicFrame>
    </p:spTree>
    <p:extLst>
      <p:ext uri="{BB962C8B-B14F-4D97-AF65-F5344CB8AC3E}">
        <p14:creationId xmlns:p14="http://schemas.microsoft.com/office/powerpoint/2010/main" val="39728391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slidenummer 3">
            <a:extLst>
              <a:ext uri="{FF2B5EF4-FFF2-40B4-BE49-F238E27FC236}">
                <a16:creationId xmlns:a16="http://schemas.microsoft.com/office/drawing/2014/main" id="{1F168803-A844-2B2A-E120-99280B3CFC75}"/>
              </a:ext>
            </a:extLst>
          </p:cNvPr>
          <p:cNvSpPr>
            <a:spLocks noGrp="1"/>
          </p:cNvSpPr>
          <p:nvPr>
            <p:ph type="sldNum" sz="quarter" idx="4"/>
          </p:nvPr>
        </p:nvSpPr>
        <p:spPr/>
        <p:txBody>
          <a:bodyPr/>
          <a:lstStyle/>
          <a:p>
            <a:fld id="{0DAB5548-7253-48D6-B95B-F3D312A72220}" type="slidenum">
              <a:rPr lang="da-DK" smtClean="0"/>
              <a:pPr/>
              <a:t>8</a:t>
            </a:fld>
            <a:endParaRPr lang="da-DK" dirty="0"/>
          </a:p>
        </p:txBody>
      </p:sp>
      <p:sp>
        <p:nvSpPr>
          <p:cNvPr id="9" name="Titel 8">
            <a:extLst>
              <a:ext uri="{FF2B5EF4-FFF2-40B4-BE49-F238E27FC236}">
                <a16:creationId xmlns:a16="http://schemas.microsoft.com/office/drawing/2014/main" id="{93C17834-4C74-932C-688F-58D64E11AA29}"/>
              </a:ext>
            </a:extLst>
          </p:cNvPr>
          <p:cNvSpPr>
            <a:spLocks noGrp="1"/>
          </p:cNvSpPr>
          <p:nvPr>
            <p:ph type="title"/>
          </p:nvPr>
        </p:nvSpPr>
        <p:spPr>
          <a:xfrm>
            <a:off x="3431704" y="2924944"/>
            <a:ext cx="5328592" cy="1008112"/>
          </a:xfrm>
        </p:spPr>
        <p:txBody>
          <a:bodyPr/>
          <a:lstStyle/>
          <a:p>
            <a:r>
              <a:rPr lang="da-DK" sz="6000" dirty="0">
                <a:latin typeface="Aptos Narrow" panose="020B0004020202020204" pitchFamily="34" charset="0"/>
              </a:rPr>
              <a:t>Dataindtastning</a:t>
            </a:r>
          </a:p>
        </p:txBody>
      </p:sp>
    </p:spTree>
    <p:extLst>
      <p:ext uri="{BB962C8B-B14F-4D97-AF65-F5344CB8AC3E}">
        <p14:creationId xmlns:p14="http://schemas.microsoft.com/office/powerpoint/2010/main" val="22911867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8F50BDF-F4BC-5BAE-A5B1-81ADCB7438D2}"/>
              </a:ext>
            </a:extLst>
          </p:cNvPr>
          <p:cNvSpPr>
            <a:spLocks noGrp="1"/>
          </p:cNvSpPr>
          <p:nvPr>
            <p:ph type="title"/>
          </p:nvPr>
        </p:nvSpPr>
        <p:spPr/>
        <p:txBody>
          <a:bodyPr/>
          <a:lstStyle/>
          <a:p>
            <a:r>
              <a:rPr lang="da-DK" sz="3200" dirty="0">
                <a:latin typeface="Aptos Narrow" panose="020B0004020202020204" pitchFamily="34" charset="0"/>
              </a:rPr>
              <a:t>Dataindtastning – introduktion </a:t>
            </a:r>
            <a:endParaRPr lang="da-DK" sz="3200" dirty="0"/>
          </a:p>
        </p:txBody>
      </p:sp>
      <p:sp>
        <p:nvSpPr>
          <p:cNvPr id="3" name="Pladsholder til indhold 2">
            <a:extLst>
              <a:ext uri="{FF2B5EF4-FFF2-40B4-BE49-F238E27FC236}">
                <a16:creationId xmlns:a16="http://schemas.microsoft.com/office/drawing/2014/main" id="{F5F2D318-5EB7-F0B9-0C91-9643743F5F59}"/>
              </a:ext>
            </a:extLst>
          </p:cNvPr>
          <p:cNvSpPr>
            <a:spLocks noGrp="1"/>
          </p:cNvSpPr>
          <p:nvPr>
            <p:ph sz="quarter" idx="13"/>
          </p:nvPr>
        </p:nvSpPr>
        <p:spPr/>
        <p:txBody>
          <a:bodyPr/>
          <a:lstStyle/>
          <a:p>
            <a:pPr marL="342900" indent="-342900">
              <a:buFont typeface="Arial" panose="020B0604020202020204" pitchFamily="34" charset="0"/>
              <a:buChar char="•"/>
            </a:pPr>
            <a:r>
              <a:rPr lang="da-DK" sz="2000" dirty="0">
                <a:latin typeface="Aptos Narrow" panose="020B0004020202020204" pitchFamily="34" charset="0"/>
              </a:rPr>
              <a:t>Den nationale dataunderstøttelse inkluderer en indtastningsløsning i </a:t>
            </a:r>
            <a:r>
              <a:rPr lang="da-DK" sz="2000" dirty="0" err="1">
                <a:latin typeface="Aptos Narrow" panose="020B0004020202020204" pitchFamily="34" charset="0"/>
              </a:rPr>
              <a:t>REDCap</a:t>
            </a:r>
            <a:r>
              <a:rPr lang="da-DK" sz="2000" dirty="0">
                <a:latin typeface="Aptos Narrow" panose="020B0004020202020204" pitchFamily="34" charset="0"/>
              </a:rPr>
              <a:t>, hvor afdelingerne manuelt registrerer aggregerede data fra de elektroniske patientjournaler (EPJ). </a:t>
            </a:r>
          </a:p>
          <a:p>
            <a:pPr marL="342900" indent="-342900">
              <a:buFont typeface="Arial" panose="020B0604020202020204" pitchFamily="34" charset="0"/>
              <a:buChar char="•"/>
            </a:pPr>
            <a:r>
              <a:rPr lang="da-DK" sz="2000" dirty="0">
                <a:latin typeface="Aptos Narrow" panose="020B0004020202020204" pitchFamily="34" charset="0"/>
              </a:rPr>
              <a:t>Data anvendes til beregning af de obligatoriske og valgfrie </a:t>
            </a:r>
            <a:r>
              <a:rPr lang="da-DK" sz="2000" u="sng" dirty="0">
                <a:latin typeface="Aptos Narrow" panose="020B0004020202020204" pitchFamily="34" charset="0"/>
              </a:rPr>
              <a:t>procesindikatorer</a:t>
            </a:r>
            <a:r>
              <a:rPr lang="da-DK" sz="2000" dirty="0">
                <a:latin typeface="Aptos Narrow" panose="020B0004020202020204" pitchFamily="34" charset="0"/>
              </a:rPr>
              <a:t>, som knytter sig til implementeringen af nye arbejdsgange. </a:t>
            </a:r>
          </a:p>
          <a:p>
            <a:pPr marL="342900" indent="-342900">
              <a:buFont typeface="Arial" panose="020B0604020202020204" pitchFamily="34" charset="0"/>
              <a:buChar char="•"/>
            </a:pPr>
            <a:r>
              <a:rPr lang="da-DK" sz="2000" dirty="0">
                <a:latin typeface="Aptos Narrow" panose="020B0004020202020204" pitchFamily="34" charset="0"/>
              </a:rPr>
              <a:t>Aggregeret* HAIBA-data til beregning af </a:t>
            </a:r>
            <a:r>
              <a:rPr lang="da-DK" sz="2000" u="sng" dirty="0">
                <a:latin typeface="Aptos Narrow" panose="020B0004020202020204" pitchFamily="34" charset="0"/>
              </a:rPr>
              <a:t>resultatindikatorer</a:t>
            </a:r>
            <a:r>
              <a:rPr lang="da-DK" sz="2000" dirty="0">
                <a:latin typeface="Aptos Narrow" panose="020B0004020202020204" pitchFamily="34" charset="0"/>
              </a:rPr>
              <a:t> leveres direkte fra SSI til datateamet i Region Hovedstaden og skal derfor ikke indtastes manuelt.</a:t>
            </a:r>
          </a:p>
          <a:p>
            <a:endParaRPr lang="da-DK" sz="1800" dirty="0">
              <a:latin typeface="Aptos Narrow" panose="020B0004020202020204" pitchFamily="34" charset="0"/>
            </a:endParaRPr>
          </a:p>
          <a:p>
            <a:r>
              <a:rPr lang="da-DK" sz="1500" i="1" dirty="0">
                <a:latin typeface="Aptos Narrow" panose="020B0004020202020204" pitchFamily="34" charset="0"/>
              </a:rPr>
              <a:t>          *aggregeret betyder grupperet. I stedet for at vise data på individniveau vises data på gruppeniveau fx afdelingsniveau. </a:t>
            </a:r>
          </a:p>
        </p:txBody>
      </p:sp>
      <p:sp>
        <p:nvSpPr>
          <p:cNvPr id="4" name="Pladsholder til slidenummer 3">
            <a:extLst>
              <a:ext uri="{FF2B5EF4-FFF2-40B4-BE49-F238E27FC236}">
                <a16:creationId xmlns:a16="http://schemas.microsoft.com/office/drawing/2014/main" id="{6CAD7E2B-42AF-5F98-A42C-ACCB0B97A95C}"/>
              </a:ext>
            </a:extLst>
          </p:cNvPr>
          <p:cNvSpPr>
            <a:spLocks noGrp="1"/>
          </p:cNvSpPr>
          <p:nvPr>
            <p:ph type="sldNum" sz="quarter" idx="4"/>
          </p:nvPr>
        </p:nvSpPr>
        <p:spPr/>
        <p:txBody>
          <a:bodyPr/>
          <a:lstStyle/>
          <a:p>
            <a:fld id="{0DAB5548-7253-48D6-B95B-F3D312A72220}" type="slidenum">
              <a:rPr lang="da-DK" smtClean="0"/>
              <a:pPr/>
              <a:t>9</a:t>
            </a:fld>
            <a:endParaRPr lang="da-DK" dirty="0"/>
          </a:p>
        </p:txBody>
      </p:sp>
      <p:pic>
        <p:nvPicPr>
          <p:cNvPr id="5" name="Grafik 4" descr="Bærbar computer kontur">
            <a:extLst>
              <a:ext uri="{FF2B5EF4-FFF2-40B4-BE49-F238E27FC236}">
                <a16:creationId xmlns:a16="http://schemas.microsoft.com/office/drawing/2014/main" id="{81CBB2FF-52C4-C4F5-518E-29F6E7189B4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635719" y="4595866"/>
            <a:ext cx="1872208" cy="1872208"/>
          </a:xfrm>
          <a:prstGeom prst="rect">
            <a:avLst/>
          </a:prstGeom>
        </p:spPr>
      </p:pic>
    </p:spTree>
    <p:extLst>
      <p:ext uri="{BB962C8B-B14F-4D97-AF65-F5344CB8AC3E}">
        <p14:creationId xmlns:p14="http://schemas.microsoft.com/office/powerpoint/2010/main" val="3288496613"/>
      </p:ext>
    </p:extLst>
  </p:cSld>
  <p:clrMapOvr>
    <a:masterClrMapping/>
  </p:clrMapOvr>
</p:sld>
</file>

<file path=ppt/theme/theme1.xml><?xml version="1.0" encoding="utf-8"?>
<a:theme xmlns:a="http://schemas.openxmlformats.org/drawingml/2006/main" name="REGION H Hospital PowerPoint Skabelon_DKfinal">
  <a:themeElements>
    <a:clrScheme name="Læringsseminar Urinvejsinfektioner">
      <a:dk1>
        <a:srgbClr val="000000"/>
      </a:dk1>
      <a:lt1>
        <a:srgbClr val="FFFFFF"/>
      </a:lt1>
      <a:dk2>
        <a:srgbClr val="38454E"/>
      </a:dk2>
      <a:lt2>
        <a:srgbClr val="FDE4BD"/>
      </a:lt2>
      <a:accent1>
        <a:srgbClr val="BC90C1"/>
      </a:accent1>
      <a:accent2>
        <a:srgbClr val="CDDED2"/>
      </a:accent2>
      <a:accent3>
        <a:srgbClr val="EAEDB2"/>
      </a:accent3>
      <a:accent4>
        <a:srgbClr val="FDE4BD"/>
      </a:accent4>
      <a:accent5>
        <a:srgbClr val="BB8092"/>
      </a:accent5>
      <a:accent6>
        <a:srgbClr val="BBD092"/>
      </a:accent6>
      <a:hlink>
        <a:srgbClr val="38454E"/>
      </a:hlink>
      <a:folHlink>
        <a:srgbClr val="38454E"/>
      </a:folHlink>
    </a:clrScheme>
    <a:fontScheme name="Region Hovedstaden">
      <a:majorFont>
        <a:latin typeface="Arial"/>
        <a:ea typeface=""/>
        <a:cs typeface=""/>
      </a:majorFont>
      <a:minorFont>
        <a:latin typeface="Arial"/>
        <a:ea typeface=""/>
        <a:cs typeface=""/>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1F4A60"/>
        </a:solidFill>
        <a:ln w="9525">
          <a:solidFill>
            <a:srgbClr val="1F4A60"/>
          </a:solidFill>
        </a:ln>
      </a:spPr>
      <a:bodyPr lIns="0" tIns="0" rIns="0" bIns="0" rtlCol="0" anchor="ctr"/>
      <a:lstStyle>
        <a:defPPr algn="ctr">
          <a:defRPr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w="9525">
          <a:solidFill>
            <a:srgbClr val="1F2936"/>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noAutofit/>
      </a:bodyPr>
      <a:lstStyle>
        <a:defPPr>
          <a:defRPr dirty="0" err="1" smtClean="0"/>
        </a:defPPr>
      </a:lstStyle>
    </a:txDef>
  </a:objectDefaults>
  <a:extraClrSchemeLst/>
  <a:extLst>
    <a:ext uri="{05A4C25C-085E-4340-85A3-A5531E510DB2}">
      <thm15:themeFamily xmlns:thm15="http://schemas.microsoft.com/office/thememl/2012/main" name="REGION H PowerPoint Skabelon_DK.potx" id="{26986A75-4BB5-4C20-9DD6-E823FDD01161}" vid="{1F3D9A04-036F-41B4-8EF4-D6B3C5EA408C}"/>
    </a:ext>
  </a:extLst>
</a:theme>
</file>

<file path=ppt/theme/theme2.xml><?xml version="1.0" encoding="utf-8"?>
<a:theme xmlns:a="http://schemas.openxmlformats.org/drawingml/2006/main" name="Office-tema">
  <a:themeElements>
    <a:clrScheme name="Kont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ontor">
      <a:majorFont>
        <a:latin typeface="Arial" panose="020B0604020202020204"/>
        <a:ea typeface=""/>
        <a:cs typeface=""/>
        <a:font script="Jpan" typeface="Arial"/>
        <a:font script="Hang" typeface="Arial"/>
        <a:font script="Hans" typeface="Arial"/>
        <a:font script="Hant" typeface="Arial"/>
        <a:font script="Arab" typeface="Arial"/>
        <a:font script="Hebr" typeface="Arial"/>
        <a:font script="Thai" typeface="Arial"/>
        <a:font script="Ethi" typeface="Arial"/>
        <a:font script="Beng" typeface="Arial"/>
        <a:font script="Gujr" typeface="Arial"/>
        <a:font script="Khmr" typeface="Arial"/>
        <a:font script="Knda" typeface="Arial"/>
        <a:font script="Guru" typeface="Arial"/>
        <a:font script="Cans" typeface="Arial"/>
        <a:font script="Cher" typeface="Arial"/>
        <a:font script="Yiii" typeface="Arial"/>
        <a:font script="Tibt" typeface="Arial"/>
        <a:font script="Thaa" typeface="Arial"/>
        <a:font script="Deva" typeface="Arial"/>
        <a:font script="Telu" typeface="Arial"/>
        <a:font script="Taml" typeface="Arial"/>
        <a:font script="Syrc" typeface="Arial"/>
        <a:font script="Orya" typeface="Arial"/>
        <a:font script="Mlym" typeface="Arial"/>
        <a:font script="Laoo" typeface="Arial"/>
        <a:font script="Sinh" typeface="Arial"/>
        <a:font script="Mong" typeface="Arial"/>
        <a:font script="Viet" typeface="Arial"/>
        <a:font script="Uigh" typeface="Arial"/>
        <a:font script="Geor" typeface="Arial"/>
      </a:majorFont>
      <a:minorFont>
        <a:latin typeface="Arial" panose="020B0604020202020204"/>
        <a:ea typeface=""/>
        <a:cs typeface=""/>
        <a:font script="Jpan" typeface="Arial"/>
        <a:font script="Hang" typeface="Arial"/>
        <a:font script="Hans" typeface="Arial"/>
        <a:font script="Hant" typeface="Arial"/>
        <a:font script="Arab" typeface="Arial"/>
        <a:font script="Hebr" typeface="Arial"/>
        <a:font script="Thai" typeface="Arial"/>
        <a:font script="Ethi" typeface="Arial"/>
        <a:font script="Beng" typeface="Arial"/>
        <a:font script="Gujr" typeface="Arial"/>
        <a:font script="Khmr" typeface="Arial"/>
        <a:font script="Knda" typeface="Arial"/>
        <a:font script="Guru" typeface="Arial"/>
        <a:font script="Cans" typeface="Arial"/>
        <a:font script="Cher" typeface="Arial"/>
        <a:font script="Yiii" typeface="Arial"/>
        <a:font script="Tibt" typeface="Arial"/>
        <a:font script="Thaa" typeface="Arial"/>
        <a:font script="Deva" typeface="Arial"/>
        <a:font script="Telu" typeface="Arial"/>
        <a:font script="Taml" typeface="Arial"/>
        <a:font script="Syrc" typeface="Arial"/>
        <a:font script="Orya" typeface="Arial"/>
        <a:font script="Mlym" typeface="Arial"/>
        <a:font script="Laoo" typeface="Arial"/>
        <a:font script="Sinh" typeface="Arial"/>
        <a:font script="Mong" typeface="Arial"/>
        <a:font script="Viet" typeface="Arial"/>
        <a:font script="Uigh" typeface="Arial"/>
        <a:font script="Geor" typeface="Arial"/>
      </a:minorFont>
    </a:fontScheme>
    <a:fmtScheme name="Kont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2648</Words>
  <Application>Microsoft Office PowerPoint</Application>
  <PresentationFormat>Widescreen</PresentationFormat>
  <Paragraphs>278</Paragraphs>
  <Slides>30</Slides>
  <Notes>3</Notes>
  <HiddenSlides>0</HiddenSlides>
  <MMClips>0</MMClips>
  <ScaleCrop>false</ScaleCrop>
  <HeadingPairs>
    <vt:vector size="6" baseType="variant">
      <vt:variant>
        <vt:lpstr>Benyttede skrifttyper</vt:lpstr>
      </vt:variant>
      <vt:variant>
        <vt:i4>2</vt:i4>
      </vt:variant>
      <vt:variant>
        <vt:lpstr>Tema</vt:lpstr>
      </vt:variant>
      <vt:variant>
        <vt:i4>1</vt:i4>
      </vt:variant>
      <vt:variant>
        <vt:lpstr>Slidetitler</vt:lpstr>
      </vt:variant>
      <vt:variant>
        <vt:i4>30</vt:i4>
      </vt:variant>
    </vt:vector>
  </HeadingPairs>
  <TitlesOfParts>
    <vt:vector size="33" baseType="lpstr">
      <vt:lpstr>Aptos Narrow</vt:lpstr>
      <vt:lpstr>Arial</vt:lpstr>
      <vt:lpstr>REGION H Hospital PowerPoint Skabelon_DKfinal</vt:lpstr>
      <vt:lpstr>Forberedelsespakke 2   Det nationale lærings - og kvalitetsteam for Sygehuserhvervede Urinvejsinfektioner (LKT UVI)  National dataunderstøttelse i LKT  Sygehuserhvervede Urinvejsinfektioner </vt:lpstr>
      <vt:lpstr>Indhold i forberedelsespakke del 2</vt:lpstr>
      <vt:lpstr>Introduktion til data</vt:lpstr>
      <vt:lpstr>Formål</vt:lpstr>
      <vt:lpstr>Målgruppe og datakilder</vt:lpstr>
      <vt:lpstr>PowerPoint-præsentation</vt:lpstr>
      <vt:lpstr>PowerPoint-præsentation</vt:lpstr>
      <vt:lpstr>Dataindtastning</vt:lpstr>
      <vt:lpstr>Dataindtastning – introduktion </vt:lpstr>
      <vt:lpstr>Dataindtastning – Mulighed #1 Indberetning via link med indberetningsskema (anbefales)</vt:lpstr>
      <vt:lpstr>Dataindtastning – Mulighed #2 Indberetning direkte i REDCap</vt:lpstr>
      <vt:lpstr>Dataindtastning - Ændring i personer, der indberetter</vt:lpstr>
      <vt:lpstr>Dataindtastning  - Indberetningshyppighed</vt:lpstr>
      <vt:lpstr>Dataindtastning  - Indberetningshyppighed (fortsat)</vt:lpstr>
      <vt:lpstr>Dataindtastning  - Indberetningshyppighed, eksempel 1</vt:lpstr>
      <vt:lpstr>Dataindtastning  - Indberetningshyppighed, eksempel 2</vt:lpstr>
      <vt:lpstr>Start på dataindberetning</vt:lpstr>
      <vt:lpstr>Opbevaring af data</vt:lpstr>
      <vt:lpstr>Datavisning</vt:lpstr>
      <vt:lpstr>Datavisning del 1</vt:lpstr>
      <vt:lpstr>Datavisning del 2</vt:lpstr>
      <vt:lpstr>HAIBA data på CPR-niveau  </vt:lpstr>
      <vt:lpstr>Juridiske aftaler</vt:lpstr>
      <vt:lpstr>Juridiske aftaler #1 – Datahåndtering i LKT UVI</vt:lpstr>
      <vt:lpstr>Juridiske aftaler #2 – Data fra de elektroniske patientjournaler</vt:lpstr>
      <vt:lpstr>Juridiske aftaler #2 – Data fra de elektroniske patientjournaler (fortsat)</vt:lpstr>
      <vt:lpstr>Juridiske aftaler #3 – Data fra SSI</vt:lpstr>
      <vt:lpstr>Vigtige datoer</vt:lpstr>
      <vt:lpstr>Kontakt til datateamet</vt:lpstr>
      <vt:lpstr>Kontaktoplysninger til den nationale projektledelse samt regionale tovholdere</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2023-05-24T08:47:57Z</dcterms:created>
  <dcterms:modified xsi:type="dcterms:W3CDTF">2025-11-04T12:53:48Z</dcterms:modified>
</cp:coreProperties>
</file>